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iowHR9ItsnxbmWHfo7XSaMoDbA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e717922a24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1e717922a2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e2a67261a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7e2a67261a_0_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 name="Google Shape;64;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1" i="0" lang="en-US" sz="1200" u="none" cap="none" strike="noStrike">
                <a:latin typeface="Calibri"/>
                <a:ea typeface="Calibri"/>
                <a:cs typeface="Calibri"/>
                <a:sym typeface="Calibri"/>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7e2a67261a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7e2a67261a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7e2a67261a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7e2a67261a_0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e2a67261a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7e2a67261a_0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 name="Shape 9"/>
        <p:cNvGrpSpPr/>
        <p:nvPr/>
      </p:nvGrpSpPr>
      <p:grpSpPr>
        <a:xfrm>
          <a:off x="0" y="0"/>
          <a:ext cx="0" cy="0"/>
          <a:chOff x="0" y="0"/>
          <a:chExt cx="0" cy="0"/>
        </a:xfrm>
      </p:grpSpPr>
      <p:sp>
        <p:nvSpPr>
          <p:cNvPr id="10" name="Google Shape;10;p13"/>
          <p:cNvSpPr txBox="1"/>
          <p:nvPr>
            <p:ph type="title"/>
          </p:nvPr>
        </p:nvSpPr>
        <p:spPr>
          <a:xfrm>
            <a:off x="457200" y="205978"/>
            <a:ext cx="8229600" cy="857251"/>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 name="Google Shape;11;p13"/>
          <p:cNvSpPr txBox="1"/>
          <p:nvPr>
            <p:ph idx="1" type="body"/>
          </p:nvPr>
        </p:nvSpPr>
        <p:spPr>
          <a:xfrm>
            <a:off x="457200" y="1200150"/>
            <a:ext cx="8229600" cy="339447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000000"/>
              </a:buClr>
              <a:buSzPts val="1800"/>
              <a:buChar char="•"/>
              <a:defRPr/>
            </a:lvl1pPr>
            <a:lvl2pPr indent="-342900" lvl="1" marL="914400" algn="l">
              <a:lnSpc>
                <a:spcPct val="100000"/>
              </a:lnSpc>
              <a:spcBef>
                <a:spcPts val="500"/>
              </a:spcBef>
              <a:spcAft>
                <a:spcPts val="0"/>
              </a:spcAft>
              <a:buClr>
                <a:srgbClr val="000000"/>
              </a:buClr>
              <a:buSzPts val="1800"/>
              <a:buChar char="–"/>
              <a:defRPr/>
            </a:lvl2pPr>
            <a:lvl3pPr indent="-342900" lvl="2" marL="1371600" algn="l">
              <a:lnSpc>
                <a:spcPct val="100000"/>
              </a:lnSpc>
              <a:spcBef>
                <a:spcPts val="500"/>
              </a:spcBef>
              <a:spcAft>
                <a:spcPts val="0"/>
              </a:spcAft>
              <a:buClr>
                <a:srgbClr val="000000"/>
              </a:buClr>
              <a:buSzPts val="1800"/>
              <a:buChar char="•"/>
              <a:defRPr/>
            </a:lvl3pPr>
            <a:lvl4pPr indent="-342900" lvl="3" marL="1828800" algn="l">
              <a:lnSpc>
                <a:spcPct val="100000"/>
              </a:lnSpc>
              <a:spcBef>
                <a:spcPts val="500"/>
              </a:spcBef>
              <a:spcAft>
                <a:spcPts val="0"/>
              </a:spcAft>
              <a:buClr>
                <a:srgbClr val="000000"/>
              </a:buClr>
              <a:buSzPts val="1800"/>
              <a:buChar char="–"/>
              <a:defRPr/>
            </a:lvl4pPr>
            <a:lvl5pPr indent="-342900" lvl="4" marL="2286000" algn="l">
              <a:lnSpc>
                <a:spcPct val="100000"/>
              </a:lnSpc>
              <a:spcBef>
                <a:spcPts val="500"/>
              </a:spcBef>
              <a:spcAft>
                <a:spcPts val="0"/>
              </a:spcAft>
              <a:buClr>
                <a:srgbClr val="000000"/>
              </a:buClr>
              <a:buSzPts val="1800"/>
              <a:buChar char="»"/>
              <a:defRPr/>
            </a:lvl5pPr>
            <a:lvl6pPr indent="-342900" lvl="5" marL="2743200" algn="l">
              <a:lnSpc>
                <a:spcPct val="100000"/>
              </a:lnSpc>
              <a:spcBef>
                <a:spcPts val="500"/>
              </a:spcBef>
              <a:spcAft>
                <a:spcPts val="0"/>
              </a:spcAft>
              <a:buClr>
                <a:srgbClr val="000000"/>
              </a:buClr>
              <a:buSzPts val="1800"/>
              <a:buChar char="•"/>
              <a:defRPr/>
            </a:lvl6pPr>
            <a:lvl7pPr indent="-342900" lvl="6" marL="3200400" algn="l">
              <a:lnSpc>
                <a:spcPct val="100000"/>
              </a:lnSpc>
              <a:spcBef>
                <a:spcPts val="500"/>
              </a:spcBef>
              <a:spcAft>
                <a:spcPts val="0"/>
              </a:spcAft>
              <a:buClr>
                <a:srgbClr val="000000"/>
              </a:buClr>
              <a:buSzPts val="1800"/>
              <a:buChar char="•"/>
              <a:defRPr/>
            </a:lvl7pPr>
            <a:lvl8pPr indent="-342900" lvl="7" marL="3657600" algn="l">
              <a:lnSpc>
                <a:spcPct val="100000"/>
              </a:lnSpc>
              <a:spcBef>
                <a:spcPts val="500"/>
              </a:spcBef>
              <a:spcAft>
                <a:spcPts val="0"/>
              </a:spcAft>
              <a:buClr>
                <a:srgbClr val="000000"/>
              </a:buClr>
              <a:buSzPts val="1800"/>
              <a:buChar char="•"/>
              <a:defRPr/>
            </a:lvl8pPr>
            <a:lvl9pPr indent="-342900" lvl="8" marL="4114800" algn="l">
              <a:lnSpc>
                <a:spcPct val="100000"/>
              </a:lnSpc>
              <a:spcBef>
                <a:spcPts val="500"/>
              </a:spcBef>
              <a:spcAft>
                <a:spcPts val="0"/>
              </a:spcAft>
              <a:buClr>
                <a:srgbClr val="000000"/>
              </a:buClr>
              <a:buSzPts val="1800"/>
              <a:buChar char="•"/>
              <a:defRPr/>
            </a:lvl9pPr>
          </a:lstStyle>
          <a:p/>
        </p:txBody>
      </p:sp>
      <p:sp>
        <p:nvSpPr>
          <p:cNvPr id="12" name="Google Shape;12;p13"/>
          <p:cNvSpPr txBox="1"/>
          <p:nvPr>
            <p:ph idx="12" type="sldNum"/>
          </p:nvPr>
        </p:nvSpPr>
        <p:spPr>
          <a:xfrm>
            <a:off x="8422818" y="4769564"/>
            <a:ext cx="263983"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 name="Shape 13"/>
        <p:cNvGrpSpPr/>
        <p:nvPr/>
      </p:nvGrpSpPr>
      <p:grpSpPr>
        <a:xfrm>
          <a:off x="0" y="0"/>
          <a:ext cx="0" cy="0"/>
          <a:chOff x="0" y="0"/>
          <a:chExt cx="0" cy="0"/>
        </a:xfrm>
      </p:grpSpPr>
      <p:sp>
        <p:nvSpPr>
          <p:cNvPr id="14" name="Google Shape;14;p14"/>
          <p:cNvSpPr txBox="1"/>
          <p:nvPr>
            <p:ph type="title"/>
          </p:nvPr>
        </p:nvSpPr>
        <p:spPr>
          <a:xfrm>
            <a:off x="457201" y="204786"/>
            <a:ext cx="3008314" cy="871539"/>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entury Gothic"/>
              <a:buNone/>
              <a:defRPr sz="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 name="Google Shape;15;p14"/>
          <p:cNvSpPr txBox="1"/>
          <p:nvPr>
            <p:ph idx="1" type="body"/>
          </p:nvPr>
        </p:nvSpPr>
        <p:spPr>
          <a:xfrm>
            <a:off x="3575050" y="204788"/>
            <a:ext cx="5111750" cy="4389836"/>
          </a:xfrm>
          <a:prstGeom prst="rect">
            <a:avLst/>
          </a:prstGeom>
          <a:noFill/>
          <a:ln>
            <a:noFill/>
          </a:ln>
        </p:spPr>
        <p:txBody>
          <a:bodyPr anchorCtr="0" anchor="t" bIns="45700" lIns="45700" spcFirstLastPara="1" rIns="45700" wrap="square" tIns="45700">
            <a:normAutofit/>
          </a:bodyPr>
          <a:lstStyle>
            <a:lvl1pPr indent="-431800" lvl="0" marL="457200" algn="l">
              <a:lnSpc>
                <a:spcPct val="100000"/>
              </a:lnSpc>
              <a:spcBef>
                <a:spcPts val="700"/>
              </a:spcBef>
              <a:spcAft>
                <a:spcPts val="0"/>
              </a:spcAft>
              <a:buClr>
                <a:srgbClr val="000000"/>
              </a:buClr>
              <a:buSzPts val="3200"/>
              <a:buChar char="•"/>
              <a:defRPr sz="3200"/>
            </a:lvl1pPr>
            <a:lvl2pPr indent="-431800" lvl="1" marL="914400" algn="l">
              <a:lnSpc>
                <a:spcPct val="100000"/>
              </a:lnSpc>
              <a:spcBef>
                <a:spcPts val="700"/>
              </a:spcBef>
              <a:spcAft>
                <a:spcPts val="0"/>
              </a:spcAft>
              <a:buClr>
                <a:srgbClr val="000000"/>
              </a:buClr>
              <a:buSzPts val="3200"/>
              <a:buChar char="–"/>
              <a:defRPr sz="3200"/>
            </a:lvl2pPr>
            <a:lvl3pPr indent="-431800" lvl="2" marL="1371600" algn="l">
              <a:lnSpc>
                <a:spcPct val="100000"/>
              </a:lnSpc>
              <a:spcBef>
                <a:spcPts val="700"/>
              </a:spcBef>
              <a:spcAft>
                <a:spcPts val="0"/>
              </a:spcAft>
              <a:buClr>
                <a:srgbClr val="000000"/>
              </a:buClr>
              <a:buSzPts val="3200"/>
              <a:buChar char="•"/>
              <a:defRPr sz="3200"/>
            </a:lvl3pPr>
            <a:lvl4pPr indent="-431800" lvl="3" marL="1828800" algn="l">
              <a:lnSpc>
                <a:spcPct val="100000"/>
              </a:lnSpc>
              <a:spcBef>
                <a:spcPts val="700"/>
              </a:spcBef>
              <a:spcAft>
                <a:spcPts val="0"/>
              </a:spcAft>
              <a:buClr>
                <a:srgbClr val="000000"/>
              </a:buClr>
              <a:buSzPts val="3200"/>
              <a:buChar char="–"/>
              <a:defRPr sz="3200"/>
            </a:lvl4pPr>
            <a:lvl5pPr indent="-431800" lvl="4" marL="2286000" algn="l">
              <a:lnSpc>
                <a:spcPct val="100000"/>
              </a:lnSpc>
              <a:spcBef>
                <a:spcPts val="700"/>
              </a:spcBef>
              <a:spcAft>
                <a:spcPts val="0"/>
              </a:spcAft>
              <a:buClr>
                <a:srgbClr val="000000"/>
              </a:buClr>
              <a:buSzPts val="3200"/>
              <a:buChar char="»"/>
              <a:defRPr sz="3200"/>
            </a:lvl5pPr>
            <a:lvl6pPr indent="-342900" lvl="5" marL="2743200" algn="l">
              <a:lnSpc>
                <a:spcPct val="100000"/>
              </a:lnSpc>
              <a:spcBef>
                <a:spcPts val="500"/>
              </a:spcBef>
              <a:spcAft>
                <a:spcPts val="0"/>
              </a:spcAft>
              <a:buClr>
                <a:srgbClr val="000000"/>
              </a:buClr>
              <a:buSzPts val="1800"/>
              <a:buChar char="•"/>
              <a:defRPr/>
            </a:lvl6pPr>
            <a:lvl7pPr indent="-342900" lvl="6" marL="3200400" algn="l">
              <a:lnSpc>
                <a:spcPct val="100000"/>
              </a:lnSpc>
              <a:spcBef>
                <a:spcPts val="500"/>
              </a:spcBef>
              <a:spcAft>
                <a:spcPts val="0"/>
              </a:spcAft>
              <a:buClr>
                <a:srgbClr val="000000"/>
              </a:buClr>
              <a:buSzPts val="1800"/>
              <a:buChar char="•"/>
              <a:defRPr/>
            </a:lvl7pPr>
            <a:lvl8pPr indent="-342900" lvl="7" marL="3657600" algn="l">
              <a:lnSpc>
                <a:spcPct val="100000"/>
              </a:lnSpc>
              <a:spcBef>
                <a:spcPts val="500"/>
              </a:spcBef>
              <a:spcAft>
                <a:spcPts val="0"/>
              </a:spcAft>
              <a:buClr>
                <a:srgbClr val="000000"/>
              </a:buClr>
              <a:buSzPts val="1800"/>
              <a:buChar char="•"/>
              <a:defRPr/>
            </a:lvl8pPr>
            <a:lvl9pPr indent="-342900" lvl="8" marL="4114800" algn="l">
              <a:lnSpc>
                <a:spcPct val="100000"/>
              </a:lnSpc>
              <a:spcBef>
                <a:spcPts val="500"/>
              </a:spcBef>
              <a:spcAft>
                <a:spcPts val="0"/>
              </a:spcAft>
              <a:buClr>
                <a:srgbClr val="000000"/>
              </a:buClr>
              <a:buSzPts val="1800"/>
              <a:buChar char="•"/>
              <a:defRPr/>
            </a:lvl9pPr>
          </a:lstStyle>
          <a:p/>
        </p:txBody>
      </p:sp>
      <p:sp>
        <p:nvSpPr>
          <p:cNvPr id="16" name="Google Shape;16;p14"/>
          <p:cNvSpPr txBox="1"/>
          <p:nvPr>
            <p:ph idx="2" type="body"/>
          </p:nvPr>
        </p:nvSpPr>
        <p:spPr>
          <a:xfrm>
            <a:off x="457200" y="1076326"/>
            <a:ext cx="3008315" cy="351829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000000"/>
              </a:buClr>
              <a:buSzPts val="1800"/>
              <a:buChar char="•"/>
              <a:defRPr/>
            </a:lvl1pPr>
            <a:lvl2pPr indent="-342900" lvl="1" marL="914400" algn="l">
              <a:lnSpc>
                <a:spcPct val="100000"/>
              </a:lnSpc>
              <a:spcBef>
                <a:spcPts val="500"/>
              </a:spcBef>
              <a:spcAft>
                <a:spcPts val="0"/>
              </a:spcAft>
              <a:buClr>
                <a:srgbClr val="000000"/>
              </a:buClr>
              <a:buSzPts val="1800"/>
              <a:buChar char="–"/>
              <a:defRPr/>
            </a:lvl2pPr>
            <a:lvl3pPr indent="-342900" lvl="2" marL="1371600" algn="l">
              <a:lnSpc>
                <a:spcPct val="100000"/>
              </a:lnSpc>
              <a:spcBef>
                <a:spcPts val="500"/>
              </a:spcBef>
              <a:spcAft>
                <a:spcPts val="0"/>
              </a:spcAft>
              <a:buClr>
                <a:srgbClr val="000000"/>
              </a:buClr>
              <a:buSzPts val="1800"/>
              <a:buChar char="•"/>
              <a:defRPr/>
            </a:lvl3pPr>
            <a:lvl4pPr indent="-342900" lvl="3" marL="1828800" algn="l">
              <a:lnSpc>
                <a:spcPct val="100000"/>
              </a:lnSpc>
              <a:spcBef>
                <a:spcPts val="500"/>
              </a:spcBef>
              <a:spcAft>
                <a:spcPts val="0"/>
              </a:spcAft>
              <a:buClr>
                <a:srgbClr val="000000"/>
              </a:buClr>
              <a:buSzPts val="1800"/>
              <a:buChar char="–"/>
              <a:defRPr/>
            </a:lvl4pPr>
            <a:lvl5pPr indent="-342900" lvl="4" marL="2286000" algn="l">
              <a:lnSpc>
                <a:spcPct val="100000"/>
              </a:lnSpc>
              <a:spcBef>
                <a:spcPts val="500"/>
              </a:spcBef>
              <a:spcAft>
                <a:spcPts val="0"/>
              </a:spcAft>
              <a:buClr>
                <a:srgbClr val="000000"/>
              </a:buClr>
              <a:buSzPts val="1800"/>
              <a:buChar char="»"/>
              <a:defRPr/>
            </a:lvl5pPr>
            <a:lvl6pPr indent="-342900" lvl="5" marL="2743200" algn="l">
              <a:lnSpc>
                <a:spcPct val="100000"/>
              </a:lnSpc>
              <a:spcBef>
                <a:spcPts val="500"/>
              </a:spcBef>
              <a:spcAft>
                <a:spcPts val="0"/>
              </a:spcAft>
              <a:buClr>
                <a:srgbClr val="000000"/>
              </a:buClr>
              <a:buSzPts val="1800"/>
              <a:buChar char="•"/>
              <a:defRPr/>
            </a:lvl6pPr>
            <a:lvl7pPr indent="-342900" lvl="6" marL="3200400" algn="l">
              <a:lnSpc>
                <a:spcPct val="100000"/>
              </a:lnSpc>
              <a:spcBef>
                <a:spcPts val="500"/>
              </a:spcBef>
              <a:spcAft>
                <a:spcPts val="0"/>
              </a:spcAft>
              <a:buClr>
                <a:srgbClr val="000000"/>
              </a:buClr>
              <a:buSzPts val="1800"/>
              <a:buChar char="•"/>
              <a:defRPr/>
            </a:lvl7pPr>
            <a:lvl8pPr indent="-342900" lvl="7" marL="3657600" algn="l">
              <a:lnSpc>
                <a:spcPct val="100000"/>
              </a:lnSpc>
              <a:spcBef>
                <a:spcPts val="500"/>
              </a:spcBef>
              <a:spcAft>
                <a:spcPts val="0"/>
              </a:spcAft>
              <a:buClr>
                <a:srgbClr val="000000"/>
              </a:buClr>
              <a:buSzPts val="1800"/>
              <a:buChar char="•"/>
              <a:defRPr/>
            </a:lvl8pPr>
            <a:lvl9pPr indent="-342900" lvl="8" marL="4114800" algn="l">
              <a:lnSpc>
                <a:spcPct val="100000"/>
              </a:lnSpc>
              <a:spcBef>
                <a:spcPts val="500"/>
              </a:spcBef>
              <a:spcAft>
                <a:spcPts val="0"/>
              </a:spcAft>
              <a:buClr>
                <a:srgbClr val="000000"/>
              </a:buClr>
              <a:buSzPts val="1800"/>
              <a:buChar char="•"/>
              <a:defRPr/>
            </a:lvl9pPr>
          </a:lstStyle>
          <a:p/>
        </p:txBody>
      </p:sp>
      <p:sp>
        <p:nvSpPr>
          <p:cNvPr id="17" name="Google Shape;17;p14"/>
          <p:cNvSpPr txBox="1"/>
          <p:nvPr>
            <p:ph idx="12" type="sldNum"/>
          </p:nvPr>
        </p:nvSpPr>
        <p:spPr>
          <a:xfrm>
            <a:off x="8422818" y="4769564"/>
            <a:ext cx="263983"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15"/>
          <p:cNvSpPr txBox="1"/>
          <p:nvPr>
            <p:ph type="title"/>
          </p:nvPr>
        </p:nvSpPr>
        <p:spPr>
          <a:xfrm>
            <a:off x="685800" y="1597819"/>
            <a:ext cx="7772400" cy="110252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 name="Google Shape;20;p15"/>
          <p:cNvSpPr txBox="1"/>
          <p:nvPr>
            <p:ph idx="1" type="body"/>
          </p:nvPr>
        </p:nvSpPr>
        <p:spPr>
          <a:xfrm>
            <a:off x="1371600" y="2914650"/>
            <a:ext cx="6400800" cy="131445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600"/>
              </a:spcBef>
              <a:spcAft>
                <a:spcPts val="0"/>
              </a:spcAft>
              <a:buClr>
                <a:srgbClr val="888888"/>
              </a:buClr>
              <a:buSzPts val="2800"/>
              <a:buFont typeface="Century Gothic"/>
              <a:buNone/>
              <a:defRPr sz="2800">
                <a:solidFill>
                  <a:srgbClr val="888888"/>
                </a:solidFill>
              </a:defRPr>
            </a:lvl1pPr>
            <a:lvl2pPr indent="-228600" lvl="1" marL="914400" algn="ctr">
              <a:lnSpc>
                <a:spcPct val="100000"/>
              </a:lnSpc>
              <a:spcBef>
                <a:spcPts val="600"/>
              </a:spcBef>
              <a:spcAft>
                <a:spcPts val="0"/>
              </a:spcAft>
              <a:buClr>
                <a:srgbClr val="888888"/>
              </a:buClr>
              <a:buSzPts val="2800"/>
              <a:buFont typeface="Century Gothic"/>
              <a:buNone/>
              <a:defRPr sz="2800">
                <a:solidFill>
                  <a:srgbClr val="888888"/>
                </a:solidFill>
              </a:defRPr>
            </a:lvl2pPr>
            <a:lvl3pPr indent="-228600" lvl="2" marL="1371600" algn="ctr">
              <a:lnSpc>
                <a:spcPct val="100000"/>
              </a:lnSpc>
              <a:spcBef>
                <a:spcPts val="600"/>
              </a:spcBef>
              <a:spcAft>
                <a:spcPts val="0"/>
              </a:spcAft>
              <a:buClr>
                <a:srgbClr val="888888"/>
              </a:buClr>
              <a:buSzPts val="2800"/>
              <a:buFont typeface="Century Gothic"/>
              <a:buNone/>
              <a:defRPr sz="2800">
                <a:solidFill>
                  <a:srgbClr val="888888"/>
                </a:solidFill>
              </a:defRPr>
            </a:lvl3pPr>
            <a:lvl4pPr indent="-228600" lvl="3" marL="1828800" algn="ctr">
              <a:lnSpc>
                <a:spcPct val="100000"/>
              </a:lnSpc>
              <a:spcBef>
                <a:spcPts val="600"/>
              </a:spcBef>
              <a:spcAft>
                <a:spcPts val="0"/>
              </a:spcAft>
              <a:buClr>
                <a:srgbClr val="888888"/>
              </a:buClr>
              <a:buSzPts val="2800"/>
              <a:buFont typeface="Century Gothic"/>
              <a:buNone/>
              <a:defRPr sz="2800">
                <a:solidFill>
                  <a:srgbClr val="888888"/>
                </a:solidFill>
              </a:defRPr>
            </a:lvl4pPr>
            <a:lvl5pPr indent="-228600" lvl="4" marL="2286000" algn="ctr">
              <a:lnSpc>
                <a:spcPct val="100000"/>
              </a:lnSpc>
              <a:spcBef>
                <a:spcPts val="600"/>
              </a:spcBef>
              <a:spcAft>
                <a:spcPts val="0"/>
              </a:spcAft>
              <a:buClr>
                <a:srgbClr val="888888"/>
              </a:buClr>
              <a:buSzPts val="2800"/>
              <a:buFont typeface="Century Gothic"/>
              <a:buNone/>
              <a:defRPr sz="2800">
                <a:solidFill>
                  <a:srgbClr val="888888"/>
                </a:solidFill>
              </a:defRPr>
            </a:lvl5pPr>
            <a:lvl6pPr indent="-342900" lvl="5" marL="2743200" algn="l">
              <a:lnSpc>
                <a:spcPct val="100000"/>
              </a:lnSpc>
              <a:spcBef>
                <a:spcPts val="500"/>
              </a:spcBef>
              <a:spcAft>
                <a:spcPts val="0"/>
              </a:spcAft>
              <a:buClr>
                <a:srgbClr val="000000"/>
              </a:buClr>
              <a:buSzPts val="1800"/>
              <a:buChar char="•"/>
              <a:defRPr/>
            </a:lvl6pPr>
            <a:lvl7pPr indent="-342900" lvl="6" marL="3200400" algn="l">
              <a:lnSpc>
                <a:spcPct val="100000"/>
              </a:lnSpc>
              <a:spcBef>
                <a:spcPts val="500"/>
              </a:spcBef>
              <a:spcAft>
                <a:spcPts val="0"/>
              </a:spcAft>
              <a:buClr>
                <a:srgbClr val="000000"/>
              </a:buClr>
              <a:buSzPts val="1800"/>
              <a:buChar char="•"/>
              <a:defRPr/>
            </a:lvl7pPr>
            <a:lvl8pPr indent="-342900" lvl="7" marL="3657600" algn="l">
              <a:lnSpc>
                <a:spcPct val="100000"/>
              </a:lnSpc>
              <a:spcBef>
                <a:spcPts val="500"/>
              </a:spcBef>
              <a:spcAft>
                <a:spcPts val="0"/>
              </a:spcAft>
              <a:buClr>
                <a:srgbClr val="000000"/>
              </a:buClr>
              <a:buSzPts val="1800"/>
              <a:buChar char="•"/>
              <a:defRPr/>
            </a:lvl8pPr>
            <a:lvl9pPr indent="-342900" lvl="8" marL="4114800" algn="l">
              <a:lnSpc>
                <a:spcPct val="100000"/>
              </a:lnSpc>
              <a:spcBef>
                <a:spcPts val="500"/>
              </a:spcBef>
              <a:spcAft>
                <a:spcPts val="0"/>
              </a:spcAft>
              <a:buClr>
                <a:srgbClr val="000000"/>
              </a:buClr>
              <a:buSzPts val="1800"/>
              <a:buChar char="•"/>
              <a:defRPr/>
            </a:lvl9pPr>
          </a:lstStyle>
          <a:p/>
        </p:txBody>
      </p:sp>
      <p:sp>
        <p:nvSpPr>
          <p:cNvPr id="21" name="Google Shape;21;p15"/>
          <p:cNvSpPr txBox="1"/>
          <p:nvPr>
            <p:ph idx="12" type="sldNum"/>
          </p:nvPr>
        </p:nvSpPr>
        <p:spPr>
          <a:xfrm>
            <a:off x="8422818" y="4769564"/>
            <a:ext cx="263983"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2" name="Shape 22"/>
        <p:cNvGrpSpPr/>
        <p:nvPr/>
      </p:nvGrpSpPr>
      <p:grpSpPr>
        <a:xfrm>
          <a:off x="0" y="0"/>
          <a:ext cx="0" cy="0"/>
          <a:chOff x="0" y="0"/>
          <a:chExt cx="0" cy="0"/>
        </a:xfrm>
      </p:grpSpPr>
      <p:sp>
        <p:nvSpPr>
          <p:cNvPr id="23" name="Google Shape;23;p16"/>
          <p:cNvSpPr txBox="1"/>
          <p:nvPr>
            <p:ph type="title"/>
          </p:nvPr>
        </p:nvSpPr>
        <p:spPr>
          <a:xfrm>
            <a:off x="722312" y="3305176"/>
            <a:ext cx="7772401" cy="1021557"/>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4000"/>
              <a:buFont typeface="Century Gothic"/>
              <a:buNone/>
              <a:defRPr cap="none"/>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4" name="Google Shape;24;p16"/>
          <p:cNvSpPr txBox="1"/>
          <p:nvPr>
            <p:ph idx="1" type="body"/>
          </p:nvPr>
        </p:nvSpPr>
        <p:spPr>
          <a:xfrm>
            <a:off x="722312" y="2180034"/>
            <a:ext cx="7772401" cy="1125141"/>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Century Gothic"/>
              <a:buNone/>
              <a:defRPr sz="2000">
                <a:solidFill>
                  <a:srgbClr val="888888"/>
                </a:solidFill>
              </a:defRPr>
            </a:lvl1pPr>
            <a:lvl2pPr indent="-228600" lvl="1" marL="914400" algn="l">
              <a:lnSpc>
                <a:spcPct val="100000"/>
              </a:lnSpc>
              <a:spcBef>
                <a:spcPts val="400"/>
              </a:spcBef>
              <a:spcAft>
                <a:spcPts val="0"/>
              </a:spcAft>
              <a:buClr>
                <a:srgbClr val="888888"/>
              </a:buClr>
              <a:buSzPts val="2000"/>
              <a:buFont typeface="Century Gothic"/>
              <a:buNone/>
              <a:defRPr sz="2000">
                <a:solidFill>
                  <a:srgbClr val="888888"/>
                </a:solidFill>
              </a:defRPr>
            </a:lvl2pPr>
            <a:lvl3pPr indent="-228600" lvl="2" marL="1371600" algn="l">
              <a:lnSpc>
                <a:spcPct val="100000"/>
              </a:lnSpc>
              <a:spcBef>
                <a:spcPts val="400"/>
              </a:spcBef>
              <a:spcAft>
                <a:spcPts val="0"/>
              </a:spcAft>
              <a:buClr>
                <a:srgbClr val="888888"/>
              </a:buClr>
              <a:buSzPts val="2000"/>
              <a:buFont typeface="Century Gothic"/>
              <a:buNone/>
              <a:defRPr sz="2000">
                <a:solidFill>
                  <a:srgbClr val="888888"/>
                </a:solidFill>
              </a:defRPr>
            </a:lvl3pPr>
            <a:lvl4pPr indent="-228600" lvl="3" marL="1828800" algn="l">
              <a:lnSpc>
                <a:spcPct val="100000"/>
              </a:lnSpc>
              <a:spcBef>
                <a:spcPts val="400"/>
              </a:spcBef>
              <a:spcAft>
                <a:spcPts val="0"/>
              </a:spcAft>
              <a:buClr>
                <a:srgbClr val="888888"/>
              </a:buClr>
              <a:buSzPts val="2000"/>
              <a:buFont typeface="Century Gothic"/>
              <a:buNone/>
              <a:defRPr sz="2000">
                <a:solidFill>
                  <a:srgbClr val="888888"/>
                </a:solidFill>
              </a:defRPr>
            </a:lvl4pPr>
            <a:lvl5pPr indent="-228600" lvl="4" marL="2286000" algn="l">
              <a:lnSpc>
                <a:spcPct val="100000"/>
              </a:lnSpc>
              <a:spcBef>
                <a:spcPts val="400"/>
              </a:spcBef>
              <a:spcAft>
                <a:spcPts val="0"/>
              </a:spcAft>
              <a:buClr>
                <a:srgbClr val="888888"/>
              </a:buClr>
              <a:buSzPts val="2000"/>
              <a:buFont typeface="Century Gothic"/>
              <a:buNone/>
              <a:defRPr sz="2000">
                <a:solidFill>
                  <a:srgbClr val="888888"/>
                </a:solidFill>
              </a:defRPr>
            </a:lvl5pPr>
            <a:lvl6pPr indent="-342900" lvl="5" marL="2743200" algn="l">
              <a:lnSpc>
                <a:spcPct val="100000"/>
              </a:lnSpc>
              <a:spcBef>
                <a:spcPts val="500"/>
              </a:spcBef>
              <a:spcAft>
                <a:spcPts val="0"/>
              </a:spcAft>
              <a:buClr>
                <a:srgbClr val="000000"/>
              </a:buClr>
              <a:buSzPts val="1800"/>
              <a:buChar char="•"/>
              <a:defRPr/>
            </a:lvl6pPr>
            <a:lvl7pPr indent="-342900" lvl="6" marL="3200400" algn="l">
              <a:lnSpc>
                <a:spcPct val="100000"/>
              </a:lnSpc>
              <a:spcBef>
                <a:spcPts val="500"/>
              </a:spcBef>
              <a:spcAft>
                <a:spcPts val="0"/>
              </a:spcAft>
              <a:buClr>
                <a:srgbClr val="000000"/>
              </a:buClr>
              <a:buSzPts val="1800"/>
              <a:buChar char="•"/>
              <a:defRPr/>
            </a:lvl7pPr>
            <a:lvl8pPr indent="-342900" lvl="7" marL="3657600" algn="l">
              <a:lnSpc>
                <a:spcPct val="100000"/>
              </a:lnSpc>
              <a:spcBef>
                <a:spcPts val="500"/>
              </a:spcBef>
              <a:spcAft>
                <a:spcPts val="0"/>
              </a:spcAft>
              <a:buClr>
                <a:srgbClr val="000000"/>
              </a:buClr>
              <a:buSzPts val="1800"/>
              <a:buChar char="•"/>
              <a:defRPr/>
            </a:lvl8pPr>
            <a:lvl9pPr indent="-342900" lvl="8" marL="4114800" algn="l">
              <a:lnSpc>
                <a:spcPct val="100000"/>
              </a:lnSpc>
              <a:spcBef>
                <a:spcPts val="500"/>
              </a:spcBef>
              <a:spcAft>
                <a:spcPts val="0"/>
              </a:spcAft>
              <a:buClr>
                <a:srgbClr val="000000"/>
              </a:buClr>
              <a:buSzPts val="1800"/>
              <a:buChar char="•"/>
              <a:defRPr/>
            </a:lvl9pPr>
          </a:lstStyle>
          <a:p/>
        </p:txBody>
      </p:sp>
      <p:sp>
        <p:nvSpPr>
          <p:cNvPr id="25" name="Google Shape;25;p16"/>
          <p:cNvSpPr txBox="1"/>
          <p:nvPr>
            <p:ph idx="12" type="sldNum"/>
          </p:nvPr>
        </p:nvSpPr>
        <p:spPr>
          <a:xfrm>
            <a:off x="8422818" y="4769564"/>
            <a:ext cx="263983"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sp>
        <p:nvSpPr>
          <p:cNvPr id="27" name="Google Shape;27;p17"/>
          <p:cNvSpPr txBox="1"/>
          <p:nvPr>
            <p:ph type="title"/>
          </p:nvPr>
        </p:nvSpPr>
        <p:spPr>
          <a:xfrm>
            <a:off x="457200" y="205978"/>
            <a:ext cx="8229600" cy="857251"/>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8" name="Google Shape;28;p17"/>
          <p:cNvSpPr txBox="1"/>
          <p:nvPr>
            <p:ph idx="1" type="body"/>
          </p:nvPr>
        </p:nvSpPr>
        <p:spPr>
          <a:xfrm>
            <a:off x="457200" y="900112"/>
            <a:ext cx="4038600" cy="2545558"/>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Char char="•"/>
              <a:defRPr sz="2800"/>
            </a:lvl1pPr>
            <a:lvl2pPr indent="-406400" lvl="1" marL="914400" algn="l">
              <a:lnSpc>
                <a:spcPct val="100000"/>
              </a:lnSpc>
              <a:spcBef>
                <a:spcPts val="600"/>
              </a:spcBef>
              <a:spcAft>
                <a:spcPts val="0"/>
              </a:spcAft>
              <a:buClr>
                <a:srgbClr val="000000"/>
              </a:buClr>
              <a:buSzPts val="2800"/>
              <a:buChar char="–"/>
              <a:defRPr sz="2800"/>
            </a:lvl2pPr>
            <a:lvl3pPr indent="-406400" lvl="2" marL="1371600" algn="l">
              <a:lnSpc>
                <a:spcPct val="100000"/>
              </a:lnSpc>
              <a:spcBef>
                <a:spcPts val="600"/>
              </a:spcBef>
              <a:spcAft>
                <a:spcPts val="0"/>
              </a:spcAft>
              <a:buClr>
                <a:srgbClr val="000000"/>
              </a:buClr>
              <a:buSzPts val="2800"/>
              <a:buChar char="•"/>
              <a:defRPr sz="2800"/>
            </a:lvl3pPr>
            <a:lvl4pPr indent="-406400" lvl="3" marL="1828800" algn="l">
              <a:lnSpc>
                <a:spcPct val="100000"/>
              </a:lnSpc>
              <a:spcBef>
                <a:spcPts val="600"/>
              </a:spcBef>
              <a:spcAft>
                <a:spcPts val="0"/>
              </a:spcAft>
              <a:buClr>
                <a:srgbClr val="000000"/>
              </a:buClr>
              <a:buSzPts val="2800"/>
              <a:buChar char="–"/>
              <a:defRPr sz="2800"/>
            </a:lvl4pPr>
            <a:lvl5pPr indent="-406400" lvl="4" marL="2286000" algn="l">
              <a:lnSpc>
                <a:spcPct val="100000"/>
              </a:lnSpc>
              <a:spcBef>
                <a:spcPts val="600"/>
              </a:spcBef>
              <a:spcAft>
                <a:spcPts val="0"/>
              </a:spcAft>
              <a:buClr>
                <a:srgbClr val="000000"/>
              </a:buClr>
              <a:buSzPts val="2800"/>
              <a:buChar char="»"/>
              <a:defRPr sz="2800"/>
            </a:lvl5pPr>
            <a:lvl6pPr indent="-342900" lvl="5" marL="2743200" algn="l">
              <a:lnSpc>
                <a:spcPct val="100000"/>
              </a:lnSpc>
              <a:spcBef>
                <a:spcPts val="500"/>
              </a:spcBef>
              <a:spcAft>
                <a:spcPts val="0"/>
              </a:spcAft>
              <a:buClr>
                <a:srgbClr val="000000"/>
              </a:buClr>
              <a:buSzPts val="1800"/>
              <a:buChar char="•"/>
              <a:defRPr/>
            </a:lvl6pPr>
            <a:lvl7pPr indent="-342900" lvl="6" marL="3200400" algn="l">
              <a:lnSpc>
                <a:spcPct val="100000"/>
              </a:lnSpc>
              <a:spcBef>
                <a:spcPts val="500"/>
              </a:spcBef>
              <a:spcAft>
                <a:spcPts val="0"/>
              </a:spcAft>
              <a:buClr>
                <a:srgbClr val="000000"/>
              </a:buClr>
              <a:buSzPts val="1800"/>
              <a:buChar char="•"/>
              <a:defRPr/>
            </a:lvl7pPr>
            <a:lvl8pPr indent="-342900" lvl="7" marL="3657600" algn="l">
              <a:lnSpc>
                <a:spcPct val="100000"/>
              </a:lnSpc>
              <a:spcBef>
                <a:spcPts val="500"/>
              </a:spcBef>
              <a:spcAft>
                <a:spcPts val="0"/>
              </a:spcAft>
              <a:buClr>
                <a:srgbClr val="000000"/>
              </a:buClr>
              <a:buSzPts val="1800"/>
              <a:buChar char="•"/>
              <a:defRPr/>
            </a:lvl8pPr>
            <a:lvl9pPr indent="-342900" lvl="8" marL="4114800" algn="l">
              <a:lnSpc>
                <a:spcPct val="100000"/>
              </a:lnSpc>
              <a:spcBef>
                <a:spcPts val="500"/>
              </a:spcBef>
              <a:spcAft>
                <a:spcPts val="0"/>
              </a:spcAft>
              <a:buClr>
                <a:srgbClr val="000000"/>
              </a:buClr>
              <a:buSzPts val="1800"/>
              <a:buChar char="•"/>
              <a:defRPr/>
            </a:lvl9pPr>
          </a:lstStyle>
          <a:p/>
        </p:txBody>
      </p:sp>
      <p:sp>
        <p:nvSpPr>
          <p:cNvPr id="29" name="Google Shape;29;p17"/>
          <p:cNvSpPr txBox="1"/>
          <p:nvPr>
            <p:ph idx="12" type="sldNum"/>
          </p:nvPr>
        </p:nvSpPr>
        <p:spPr>
          <a:xfrm>
            <a:off x="8422818" y="4769564"/>
            <a:ext cx="263983"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0" name="Shape 30"/>
        <p:cNvGrpSpPr/>
        <p:nvPr/>
      </p:nvGrpSpPr>
      <p:grpSpPr>
        <a:xfrm>
          <a:off x="0" y="0"/>
          <a:ext cx="0" cy="0"/>
          <a:chOff x="0" y="0"/>
          <a:chExt cx="0" cy="0"/>
        </a:xfrm>
      </p:grpSpPr>
      <p:sp>
        <p:nvSpPr>
          <p:cNvPr id="31" name="Google Shape;31;p18"/>
          <p:cNvSpPr txBox="1"/>
          <p:nvPr>
            <p:ph type="title"/>
          </p:nvPr>
        </p:nvSpPr>
        <p:spPr>
          <a:xfrm>
            <a:off x="457200" y="205978"/>
            <a:ext cx="8229600" cy="857251"/>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2" name="Google Shape;32;p18"/>
          <p:cNvSpPr txBox="1"/>
          <p:nvPr>
            <p:ph idx="1" type="body"/>
          </p:nvPr>
        </p:nvSpPr>
        <p:spPr>
          <a:xfrm>
            <a:off x="457200" y="1151334"/>
            <a:ext cx="4040188" cy="47982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Century Gothic"/>
              <a:buNone/>
              <a:defRPr b="1"/>
            </a:lvl1pPr>
            <a:lvl2pPr indent="-228600" lvl="1" marL="914400" algn="l">
              <a:lnSpc>
                <a:spcPct val="100000"/>
              </a:lnSpc>
              <a:spcBef>
                <a:spcPts val="500"/>
              </a:spcBef>
              <a:spcAft>
                <a:spcPts val="0"/>
              </a:spcAft>
              <a:buClr>
                <a:srgbClr val="000000"/>
              </a:buClr>
              <a:buSzPts val="2400"/>
              <a:buFont typeface="Century Gothic"/>
              <a:buNone/>
              <a:defRPr b="1"/>
            </a:lvl2pPr>
            <a:lvl3pPr indent="-228600" lvl="2" marL="1371600" algn="l">
              <a:lnSpc>
                <a:spcPct val="100000"/>
              </a:lnSpc>
              <a:spcBef>
                <a:spcPts val="500"/>
              </a:spcBef>
              <a:spcAft>
                <a:spcPts val="0"/>
              </a:spcAft>
              <a:buClr>
                <a:srgbClr val="000000"/>
              </a:buClr>
              <a:buSzPts val="2400"/>
              <a:buFont typeface="Century Gothic"/>
              <a:buNone/>
              <a:defRPr b="1"/>
            </a:lvl3pPr>
            <a:lvl4pPr indent="-228600" lvl="3" marL="1828800" algn="l">
              <a:lnSpc>
                <a:spcPct val="100000"/>
              </a:lnSpc>
              <a:spcBef>
                <a:spcPts val="500"/>
              </a:spcBef>
              <a:spcAft>
                <a:spcPts val="0"/>
              </a:spcAft>
              <a:buClr>
                <a:srgbClr val="000000"/>
              </a:buClr>
              <a:buSzPts val="2400"/>
              <a:buFont typeface="Century Gothic"/>
              <a:buNone/>
              <a:defRPr b="1"/>
            </a:lvl4pPr>
            <a:lvl5pPr indent="-228600" lvl="4" marL="2286000" algn="l">
              <a:lnSpc>
                <a:spcPct val="100000"/>
              </a:lnSpc>
              <a:spcBef>
                <a:spcPts val="500"/>
              </a:spcBef>
              <a:spcAft>
                <a:spcPts val="0"/>
              </a:spcAft>
              <a:buClr>
                <a:srgbClr val="000000"/>
              </a:buClr>
              <a:buSzPts val="2400"/>
              <a:buFont typeface="Century Gothic"/>
              <a:buNone/>
              <a:defRPr b="1"/>
            </a:lvl5pPr>
            <a:lvl6pPr indent="-342900" lvl="5" marL="2743200" algn="l">
              <a:lnSpc>
                <a:spcPct val="100000"/>
              </a:lnSpc>
              <a:spcBef>
                <a:spcPts val="500"/>
              </a:spcBef>
              <a:spcAft>
                <a:spcPts val="0"/>
              </a:spcAft>
              <a:buClr>
                <a:srgbClr val="000000"/>
              </a:buClr>
              <a:buSzPts val="1800"/>
              <a:buChar char="•"/>
              <a:defRPr/>
            </a:lvl6pPr>
            <a:lvl7pPr indent="-342900" lvl="6" marL="3200400" algn="l">
              <a:lnSpc>
                <a:spcPct val="100000"/>
              </a:lnSpc>
              <a:spcBef>
                <a:spcPts val="500"/>
              </a:spcBef>
              <a:spcAft>
                <a:spcPts val="0"/>
              </a:spcAft>
              <a:buClr>
                <a:srgbClr val="000000"/>
              </a:buClr>
              <a:buSzPts val="1800"/>
              <a:buChar char="•"/>
              <a:defRPr/>
            </a:lvl7pPr>
            <a:lvl8pPr indent="-342900" lvl="7" marL="3657600" algn="l">
              <a:lnSpc>
                <a:spcPct val="100000"/>
              </a:lnSpc>
              <a:spcBef>
                <a:spcPts val="500"/>
              </a:spcBef>
              <a:spcAft>
                <a:spcPts val="0"/>
              </a:spcAft>
              <a:buClr>
                <a:srgbClr val="000000"/>
              </a:buClr>
              <a:buSzPts val="1800"/>
              <a:buChar char="•"/>
              <a:defRPr/>
            </a:lvl8pPr>
            <a:lvl9pPr indent="-342900" lvl="8" marL="4114800" algn="l">
              <a:lnSpc>
                <a:spcPct val="100000"/>
              </a:lnSpc>
              <a:spcBef>
                <a:spcPts val="500"/>
              </a:spcBef>
              <a:spcAft>
                <a:spcPts val="0"/>
              </a:spcAft>
              <a:buClr>
                <a:srgbClr val="000000"/>
              </a:buClr>
              <a:buSzPts val="1800"/>
              <a:buChar char="•"/>
              <a:defRPr/>
            </a:lvl9pPr>
          </a:lstStyle>
          <a:p/>
        </p:txBody>
      </p:sp>
      <p:sp>
        <p:nvSpPr>
          <p:cNvPr id="33" name="Google Shape;33;p18"/>
          <p:cNvSpPr txBox="1"/>
          <p:nvPr>
            <p:ph idx="2" type="body"/>
          </p:nvPr>
        </p:nvSpPr>
        <p:spPr>
          <a:xfrm>
            <a:off x="4645026" y="1151334"/>
            <a:ext cx="4041776" cy="479823"/>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00"/>
              </a:spcBef>
              <a:spcAft>
                <a:spcPts val="0"/>
              </a:spcAft>
              <a:buClr>
                <a:srgbClr val="000000"/>
              </a:buClr>
              <a:buSzPts val="1800"/>
              <a:buChar char="•"/>
              <a:defRPr/>
            </a:lvl1pPr>
            <a:lvl2pPr indent="-342900" lvl="1" marL="914400" algn="l">
              <a:lnSpc>
                <a:spcPct val="100000"/>
              </a:lnSpc>
              <a:spcBef>
                <a:spcPts val="500"/>
              </a:spcBef>
              <a:spcAft>
                <a:spcPts val="0"/>
              </a:spcAft>
              <a:buClr>
                <a:srgbClr val="000000"/>
              </a:buClr>
              <a:buSzPts val="1800"/>
              <a:buChar char="–"/>
              <a:defRPr/>
            </a:lvl2pPr>
            <a:lvl3pPr indent="-342900" lvl="2" marL="1371600" algn="l">
              <a:lnSpc>
                <a:spcPct val="100000"/>
              </a:lnSpc>
              <a:spcBef>
                <a:spcPts val="500"/>
              </a:spcBef>
              <a:spcAft>
                <a:spcPts val="0"/>
              </a:spcAft>
              <a:buClr>
                <a:srgbClr val="000000"/>
              </a:buClr>
              <a:buSzPts val="1800"/>
              <a:buChar char="•"/>
              <a:defRPr/>
            </a:lvl3pPr>
            <a:lvl4pPr indent="-342900" lvl="3" marL="1828800" algn="l">
              <a:lnSpc>
                <a:spcPct val="100000"/>
              </a:lnSpc>
              <a:spcBef>
                <a:spcPts val="500"/>
              </a:spcBef>
              <a:spcAft>
                <a:spcPts val="0"/>
              </a:spcAft>
              <a:buClr>
                <a:srgbClr val="000000"/>
              </a:buClr>
              <a:buSzPts val="1800"/>
              <a:buChar char="–"/>
              <a:defRPr/>
            </a:lvl4pPr>
            <a:lvl5pPr indent="-342900" lvl="4" marL="2286000" algn="l">
              <a:lnSpc>
                <a:spcPct val="100000"/>
              </a:lnSpc>
              <a:spcBef>
                <a:spcPts val="500"/>
              </a:spcBef>
              <a:spcAft>
                <a:spcPts val="0"/>
              </a:spcAft>
              <a:buClr>
                <a:srgbClr val="000000"/>
              </a:buClr>
              <a:buSzPts val="1800"/>
              <a:buChar char="»"/>
              <a:defRPr/>
            </a:lvl5pPr>
            <a:lvl6pPr indent="-342900" lvl="5" marL="2743200" algn="l">
              <a:lnSpc>
                <a:spcPct val="100000"/>
              </a:lnSpc>
              <a:spcBef>
                <a:spcPts val="500"/>
              </a:spcBef>
              <a:spcAft>
                <a:spcPts val="0"/>
              </a:spcAft>
              <a:buClr>
                <a:srgbClr val="000000"/>
              </a:buClr>
              <a:buSzPts val="1800"/>
              <a:buChar char="•"/>
              <a:defRPr/>
            </a:lvl6pPr>
            <a:lvl7pPr indent="-342900" lvl="6" marL="3200400" algn="l">
              <a:lnSpc>
                <a:spcPct val="100000"/>
              </a:lnSpc>
              <a:spcBef>
                <a:spcPts val="500"/>
              </a:spcBef>
              <a:spcAft>
                <a:spcPts val="0"/>
              </a:spcAft>
              <a:buClr>
                <a:srgbClr val="000000"/>
              </a:buClr>
              <a:buSzPts val="1800"/>
              <a:buChar char="•"/>
              <a:defRPr/>
            </a:lvl7pPr>
            <a:lvl8pPr indent="-342900" lvl="7" marL="3657600" algn="l">
              <a:lnSpc>
                <a:spcPct val="100000"/>
              </a:lnSpc>
              <a:spcBef>
                <a:spcPts val="500"/>
              </a:spcBef>
              <a:spcAft>
                <a:spcPts val="0"/>
              </a:spcAft>
              <a:buClr>
                <a:srgbClr val="000000"/>
              </a:buClr>
              <a:buSzPts val="1800"/>
              <a:buChar char="•"/>
              <a:defRPr/>
            </a:lvl8pPr>
            <a:lvl9pPr indent="-342900" lvl="8" marL="4114800" algn="l">
              <a:lnSpc>
                <a:spcPct val="100000"/>
              </a:lnSpc>
              <a:spcBef>
                <a:spcPts val="500"/>
              </a:spcBef>
              <a:spcAft>
                <a:spcPts val="0"/>
              </a:spcAft>
              <a:buClr>
                <a:srgbClr val="000000"/>
              </a:buClr>
              <a:buSzPts val="1800"/>
              <a:buChar char="•"/>
              <a:defRPr/>
            </a:lvl9pPr>
          </a:lstStyle>
          <a:p/>
        </p:txBody>
      </p:sp>
      <p:sp>
        <p:nvSpPr>
          <p:cNvPr id="34" name="Google Shape;34;p18"/>
          <p:cNvSpPr txBox="1"/>
          <p:nvPr>
            <p:ph idx="12" type="sldNum"/>
          </p:nvPr>
        </p:nvSpPr>
        <p:spPr>
          <a:xfrm>
            <a:off x="8422818" y="4769564"/>
            <a:ext cx="263983"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19"/>
          <p:cNvSpPr txBox="1"/>
          <p:nvPr>
            <p:ph type="title"/>
          </p:nvPr>
        </p:nvSpPr>
        <p:spPr>
          <a:xfrm>
            <a:off x="457200" y="205978"/>
            <a:ext cx="8229600" cy="857251"/>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7" name="Google Shape;37;p19"/>
          <p:cNvSpPr txBox="1"/>
          <p:nvPr>
            <p:ph idx="12" type="sldNum"/>
          </p:nvPr>
        </p:nvSpPr>
        <p:spPr>
          <a:xfrm>
            <a:off x="8422818" y="4769564"/>
            <a:ext cx="263983"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8" name="Shape 38"/>
        <p:cNvGrpSpPr/>
        <p:nvPr/>
      </p:nvGrpSpPr>
      <p:grpSpPr>
        <a:xfrm>
          <a:off x="0" y="0"/>
          <a:ext cx="0" cy="0"/>
          <a:chOff x="0" y="0"/>
          <a:chExt cx="0" cy="0"/>
        </a:xfrm>
      </p:grpSpPr>
      <p:sp>
        <p:nvSpPr>
          <p:cNvPr id="39" name="Google Shape;39;p20"/>
          <p:cNvSpPr txBox="1"/>
          <p:nvPr>
            <p:ph idx="12" type="sldNum"/>
          </p:nvPr>
        </p:nvSpPr>
        <p:spPr>
          <a:xfrm>
            <a:off x="8422818" y="4769564"/>
            <a:ext cx="263983"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sp>
        <p:nvSpPr>
          <p:cNvPr id="41" name="Google Shape;41;p21"/>
          <p:cNvSpPr txBox="1"/>
          <p:nvPr>
            <p:ph type="title"/>
          </p:nvPr>
        </p:nvSpPr>
        <p:spPr>
          <a:xfrm>
            <a:off x="1792288" y="3600450"/>
            <a:ext cx="5486401" cy="425054"/>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entury Gothic"/>
              <a:buNone/>
              <a:defRPr sz="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2" name="Google Shape;42;p21"/>
          <p:cNvSpPr/>
          <p:nvPr>
            <p:ph idx="2" type="pic"/>
          </p:nvPr>
        </p:nvSpPr>
        <p:spPr>
          <a:xfrm>
            <a:off x="1792288" y="459581"/>
            <a:ext cx="5486401" cy="3086101"/>
          </a:xfrm>
          <a:prstGeom prst="rect">
            <a:avLst/>
          </a:prstGeom>
          <a:noFill/>
          <a:ln>
            <a:noFill/>
          </a:ln>
        </p:spPr>
      </p:sp>
      <p:sp>
        <p:nvSpPr>
          <p:cNvPr id="43" name="Google Shape;43;p21"/>
          <p:cNvSpPr txBox="1"/>
          <p:nvPr>
            <p:ph idx="1" type="body"/>
          </p:nvPr>
        </p:nvSpPr>
        <p:spPr>
          <a:xfrm>
            <a:off x="1792288" y="4025503"/>
            <a:ext cx="5486401" cy="603648"/>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Century Gothic"/>
              <a:buNone/>
              <a:defRPr sz="1400"/>
            </a:lvl1pPr>
            <a:lvl2pPr indent="-228600" lvl="1" marL="914400" algn="l">
              <a:lnSpc>
                <a:spcPct val="100000"/>
              </a:lnSpc>
              <a:spcBef>
                <a:spcPts val="300"/>
              </a:spcBef>
              <a:spcAft>
                <a:spcPts val="0"/>
              </a:spcAft>
              <a:buClr>
                <a:srgbClr val="000000"/>
              </a:buClr>
              <a:buSzPts val="1400"/>
              <a:buFont typeface="Century Gothic"/>
              <a:buNone/>
              <a:defRPr sz="1400"/>
            </a:lvl2pPr>
            <a:lvl3pPr indent="-228600" lvl="2" marL="1371600" algn="l">
              <a:lnSpc>
                <a:spcPct val="100000"/>
              </a:lnSpc>
              <a:spcBef>
                <a:spcPts val="300"/>
              </a:spcBef>
              <a:spcAft>
                <a:spcPts val="0"/>
              </a:spcAft>
              <a:buClr>
                <a:srgbClr val="000000"/>
              </a:buClr>
              <a:buSzPts val="1400"/>
              <a:buFont typeface="Century Gothic"/>
              <a:buNone/>
              <a:defRPr sz="1400"/>
            </a:lvl3pPr>
            <a:lvl4pPr indent="-228600" lvl="3" marL="1828800" algn="l">
              <a:lnSpc>
                <a:spcPct val="100000"/>
              </a:lnSpc>
              <a:spcBef>
                <a:spcPts val="300"/>
              </a:spcBef>
              <a:spcAft>
                <a:spcPts val="0"/>
              </a:spcAft>
              <a:buClr>
                <a:srgbClr val="000000"/>
              </a:buClr>
              <a:buSzPts val="1400"/>
              <a:buFont typeface="Century Gothic"/>
              <a:buNone/>
              <a:defRPr sz="1400"/>
            </a:lvl4pPr>
            <a:lvl5pPr indent="-228600" lvl="4" marL="2286000" algn="l">
              <a:lnSpc>
                <a:spcPct val="100000"/>
              </a:lnSpc>
              <a:spcBef>
                <a:spcPts val="300"/>
              </a:spcBef>
              <a:spcAft>
                <a:spcPts val="0"/>
              </a:spcAft>
              <a:buClr>
                <a:srgbClr val="000000"/>
              </a:buClr>
              <a:buSzPts val="1400"/>
              <a:buFont typeface="Century Gothic"/>
              <a:buNone/>
              <a:defRPr sz="1400"/>
            </a:lvl5pPr>
            <a:lvl6pPr indent="-342900" lvl="5" marL="2743200" algn="l">
              <a:lnSpc>
                <a:spcPct val="100000"/>
              </a:lnSpc>
              <a:spcBef>
                <a:spcPts val="500"/>
              </a:spcBef>
              <a:spcAft>
                <a:spcPts val="0"/>
              </a:spcAft>
              <a:buClr>
                <a:srgbClr val="000000"/>
              </a:buClr>
              <a:buSzPts val="1800"/>
              <a:buChar char="•"/>
              <a:defRPr/>
            </a:lvl6pPr>
            <a:lvl7pPr indent="-342900" lvl="6" marL="3200400" algn="l">
              <a:lnSpc>
                <a:spcPct val="100000"/>
              </a:lnSpc>
              <a:spcBef>
                <a:spcPts val="500"/>
              </a:spcBef>
              <a:spcAft>
                <a:spcPts val="0"/>
              </a:spcAft>
              <a:buClr>
                <a:srgbClr val="000000"/>
              </a:buClr>
              <a:buSzPts val="1800"/>
              <a:buChar char="•"/>
              <a:defRPr/>
            </a:lvl7pPr>
            <a:lvl8pPr indent="-342900" lvl="7" marL="3657600" algn="l">
              <a:lnSpc>
                <a:spcPct val="100000"/>
              </a:lnSpc>
              <a:spcBef>
                <a:spcPts val="500"/>
              </a:spcBef>
              <a:spcAft>
                <a:spcPts val="0"/>
              </a:spcAft>
              <a:buClr>
                <a:srgbClr val="000000"/>
              </a:buClr>
              <a:buSzPts val="1800"/>
              <a:buChar char="•"/>
              <a:defRPr/>
            </a:lvl8pPr>
            <a:lvl9pPr indent="-342900" lvl="8" marL="4114800" algn="l">
              <a:lnSpc>
                <a:spcPct val="100000"/>
              </a:lnSpc>
              <a:spcBef>
                <a:spcPts val="500"/>
              </a:spcBef>
              <a:spcAft>
                <a:spcPts val="0"/>
              </a:spcAft>
              <a:buClr>
                <a:srgbClr val="000000"/>
              </a:buClr>
              <a:buSzPts val="1800"/>
              <a:buChar char="•"/>
              <a:defRPr/>
            </a:lvl9pPr>
          </a:lstStyle>
          <a:p/>
        </p:txBody>
      </p:sp>
      <p:sp>
        <p:nvSpPr>
          <p:cNvPr id="44" name="Google Shape;44;p21"/>
          <p:cNvSpPr txBox="1"/>
          <p:nvPr>
            <p:ph idx="12" type="sldNum"/>
          </p:nvPr>
        </p:nvSpPr>
        <p:spPr>
          <a:xfrm>
            <a:off x="8422818" y="4769564"/>
            <a:ext cx="263983"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05978"/>
            <a:ext cx="8229600" cy="857251"/>
          </a:xfrm>
          <a:prstGeom prst="rect">
            <a:avLst/>
          </a:prstGeom>
          <a:noFill/>
          <a:ln>
            <a:noFill/>
          </a:ln>
        </p:spPr>
        <p:txBody>
          <a:bodyPr anchorCtr="0" anchor="ctr" bIns="45700" lIns="45700" spcFirstLastPara="1" rIns="45700" wrap="square" tIns="45700">
            <a:normAutofit/>
          </a:bodyPr>
          <a:lstStyle>
            <a:lvl1pPr lvl="0" marR="0" rtl="0" algn="l">
              <a:lnSpc>
                <a:spcPct val="100000"/>
              </a:lnSpc>
              <a:spcBef>
                <a:spcPts val="0"/>
              </a:spcBef>
              <a:spcAft>
                <a:spcPts val="0"/>
              </a:spcAft>
              <a:buClr>
                <a:srgbClr val="000000"/>
              </a:buClr>
              <a:buSzPts val="4000"/>
              <a:buFont typeface="Century Gothic"/>
              <a:buNone/>
              <a:defRPr b="1" i="0" sz="4000" u="none" cap="none" strike="noStrike">
                <a:solidFill>
                  <a:srgbClr val="000000"/>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4000"/>
              <a:buFont typeface="Century Gothic"/>
              <a:buNone/>
              <a:defRPr b="1" i="0" sz="4000" u="none" cap="none" strike="noStrike">
                <a:solidFill>
                  <a:srgbClr val="000000"/>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4000"/>
              <a:buFont typeface="Century Gothic"/>
              <a:buNone/>
              <a:defRPr b="1" i="0" sz="4000" u="none" cap="none" strike="noStrike">
                <a:solidFill>
                  <a:srgbClr val="000000"/>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4000"/>
              <a:buFont typeface="Century Gothic"/>
              <a:buNone/>
              <a:defRPr b="1" i="0" sz="4000" u="none" cap="none" strike="noStrike">
                <a:solidFill>
                  <a:srgbClr val="000000"/>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4000"/>
              <a:buFont typeface="Century Gothic"/>
              <a:buNone/>
              <a:defRPr b="1" i="0" sz="4000" u="none" cap="none" strike="noStrike">
                <a:solidFill>
                  <a:srgbClr val="000000"/>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4000"/>
              <a:buFont typeface="Century Gothic"/>
              <a:buNone/>
              <a:defRPr b="1" i="0" sz="4000" u="none" cap="none" strike="noStrike">
                <a:solidFill>
                  <a:srgbClr val="000000"/>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4000"/>
              <a:buFont typeface="Century Gothic"/>
              <a:buNone/>
              <a:defRPr b="1" i="0" sz="4000" u="none" cap="none" strike="noStrike">
                <a:solidFill>
                  <a:srgbClr val="000000"/>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4000"/>
              <a:buFont typeface="Century Gothic"/>
              <a:buNone/>
              <a:defRPr b="1" i="0" sz="4000" u="none" cap="none" strike="noStrike">
                <a:solidFill>
                  <a:srgbClr val="000000"/>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4000"/>
              <a:buFont typeface="Century Gothic"/>
              <a:buNone/>
              <a:defRPr b="1" i="0" sz="4000" u="none" cap="none" strike="noStrike">
                <a:solidFill>
                  <a:srgbClr val="000000"/>
                </a:solidFill>
                <a:latin typeface="Century Gothic"/>
                <a:ea typeface="Century Gothic"/>
                <a:cs typeface="Century Gothic"/>
                <a:sym typeface="Century Gothic"/>
              </a:defRPr>
            </a:lvl9pPr>
          </a:lstStyle>
          <a:p/>
        </p:txBody>
      </p:sp>
      <p:sp>
        <p:nvSpPr>
          <p:cNvPr id="7" name="Google Shape;7;p12"/>
          <p:cNvSpPr txBox="1"/>
          <p:nvPr>
            <p:ph idx="1" type="body"/>
          </p:nvPr>
        </p:nvSpPr>
        <p:spPr>
          <a:xfrm>
            <a:off x="457200" y="1200150"/>
            <a:ext cx="8229600" cy="339447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00"/>
              </a:spcBef>
              <a:spcAft>
                <a:spcPts val="0"/>
              </a:spcAft>
              <a:buClr>
                <a:srgbClr val="000000"/>
              </a:buClr>
              <a:buSzPts val="2400"/>
              <a:buFont typeface="Arial"/>
              <a:buChar char="•"/>
              <a:defRPr b="0" i="0" sz="2400" u="none" cap="none" strike="noStrike">
                <a:solidFill>
                  <a:srgbClr val="000000"/>
                </a:solidFill>
                <a:latin typeface="Century Gothic"/>
                <a:ea typeface="Century Gothic"/>
                <a:cs typeface="Century Gothic"/>
                <a:sym typeface="Century Gothic"/>
              </a:defRPr>
            </a:lvl1pPr>
            <a:lvl2pPr indent="-381000" lvl="1" marL="914400" marR="0" rtl="0" algn="l">
              <a:lnSpc>
                <a:spcPct val="100000"/>
              </a:lnSpc>
              <a:spcBef>
                <a:spcPts val="500"/>
              </a:spcBef>
              <a:spcAft>
                <a:spcPts val="0"/>
              </a:spcAft>
              <a:buClr>
                <a:srgbClr val="000000"/>
              </a:buClr>
              <a:buSzPts val="2400"/>
              <a:buFont typeface="Arial"/>
              <a:buChar char="–"/>
              <a:defRPr b="0" i="0" sz="2400" u="none" cap="none" strike="noStrike">
                <a:solidFill>
                  <a:srgbClr val="000000"/>
                </a:solidFill>
                <a:latin typeface="Century Gothic"/>
                <a:ea typeface="Century Gothic"/>
                <a:cs typeface="Century Gothic"/>
                <a:sym typeface="Century Gothic"/>
              </a:defRPr>
            </a:lvl2pPr>
            <a:lvl3pPr indent="-381000" lvl="2" marL="1371600" marR="0" rtl="0" algn="l">
              <a:lnSpc>
                <a:spcPct val="100000"/>
              </a:lnSpc>
              <a:spcBef>
                <a:spcPts val="500"/>
              </a:spcBef>
              <a:spcAft>
                <a:spcPts val="0"/>
              </a:spcAft>
              <a:buClr>
                <a:srgbClr val="000000"/>
              </a:buClr>
              <a:buSzPts val="2400"/>
              <a:buFont typeface="Arial"/>
              <a:buChar char="•"/>
              <a:defRPr b="0" i="0" sz="2400" u="none" cap="none" strike="noStrike">
                <a:solidFill>
                  <a:srgbClr val="000000"/>
                </a:solidFill>
                <a:latin typeface="Century Gothic"/>
                <a:ea typeface="Century Gothic"/>
                <a:cs typeface="Century Gothic"/>
                <a:sym typeface="Century Gothic"/>
              </a:defRPr>
            </a:lvl3pPr>
            <a:lvl4pPr indent="-381000" lvl="3" marL="1828800" marR="0" rtl="0" algn="l">
              <a:lnSpc>
                <a:spcPct val="100000"/>
              </a:lnSpc>
              <a:spcBef>
                <a:spcPts val="500"/>
              </a:spcBef>
              <a:spcAft>
                <a:spcPts val="0"/>
              </a:spcAft>
              <a:buClr>
                <a:srgbClr val="000000"/>
              </a:buClr>
              <a:buSzPts val="2400"/>
              <a:buFont typeface="Arial"/>
              <a:buChar char="–"/>
              <a:defRPr b="0" i="0" sz="2400" u="none" cap="none" strike="noStrike">
                <a:solidFill>
                  <a:srgbClr val="000000"/>
                </a:solidFill>
                <a:latin typeface="Century Gothic"/>
                <a:ea typeface="Century Gothic"/>
                <a:cs typeface="Century Gothic"/>
                <a:sym typeface="Century Gothic"/>
              </a:defRPr>
            </a:lvl4pPr>
            <a:lvl5pPr indent="-381000" lvl="4" marL="2286000" marR="0" rtl="0" algn="l">
              <a:lnSpc>
                <a:spcPct val="100000"/>
              </a:lnSpc>
              <a:spcBef>
                <a:spcPts val="500"/>
              </a:spcBef>
              <a:spcAft>
                <a:spcPts val="0"/>
              </a:spcAft>
              <a:buClr>
                <a:srgbClr val="000000"/>
              </a:buClr>
              <a:buSzPts val="2400"/>
              <a:buFont typeface="Arial"/>
              <a:buChar char="»"/>
              <a:defRPr b="0" i="0" sz="2400" u="none" cap="none" strike="noStrike">
                <a:solidFill>
                  <a:srgbClr val="000000"/>
                </a:solidFill>
                <a:latin typeface="Century Gothic"/>
                <a:ea typeface="Century Gothic"/>
                <a:cs typeface="Century Gothic"/>
                <a:sym typeface="Century Gothic"/>
              </a:defRPr>
            </a:lvl5pPr>
            <a:lvl6pPr indent="-381000" lvl="5" marL="2743200" marR="0" rtl="0" algn="l">
              <a:lnSpc>
                <a:spcPct val="100000"/>
              </a:lnSpc>
              <a:spcBef>
                <a:spcPts val="500"/>
              </a:spcBef>
              <a:spcAft>
                <a:spcPts val="0"/>
              </a:spcAft>
              <a:buClr>
                <a:srgbClr val="000000"/>
              </a:buClr>
              <a:buSzPts val="2400"/>
              <a:buFont typeface="Arial"/>
              <a:buChar char="•"/>
              <a:defRPr b="0" i="0" sz="2400" u="none" cap="none" strike="noStrike">
                <a:solidFill>
                  <a:srgbClr val="000000"/>
                </a:solidFill>
                <a:latin typeface="Century Gothic"/>
                <a:ea typeface="Century Gothic"/>
                <a:cs typeface="Century Gothic"/>
                <a:sym typeface="Century Gothic"/>
              </a:defRPr>
            </a:lvl6pPr>
            <a:lvl7pPr indent="-381000" lvl="6" marL="3200400" marR="0" rtl="0" algn="l">
              <a:lnSpc>
                <a:spcPct val="100000"/>
              </a:lnSpc>
              <a:spcBef>
                <a:spcPts val="500"/>
              </a:spcBef>
              <a:spcAft>
                <a:spcPts val="0"/>
              </a:spcAft>
              <a:buClr>
                <a:srgbClr val="000000"/>
              </a:buClr>
              <a:buSzPts val="2400"/>
              <a:buFont typeface="Arial"/>
              <a:buChar char="•"/>
              <a:defRPr b="0" i="0" sz="2400" u="none" cap="none" strike="noStrike">
                <a:solidFill>
                  <a:srgbClr val="000000"/>
                </a:solidFill>
                <a:latin typeface="Century Gothic"/>
                <a:ea typeface="Century Gothic"/>
                <a:cs typeface="Century Gothic"/>
                <a:sym typeface="Century Gothic"/>
              </a:defRPr>
            </a:lvl7pPr>
            <a:lvl8pPr indent="-381000" lvl="7" marL="3657600" marR="0" rtl="0" algn="l">
              <a:lnSpc>
                <a:spcPct val="100000"/>
              </a:lnSpc>
              <a:spcBef>
                <a:spcPts val="500"/>
              </a:spcBef>
              <a:spcAft>
                <a:spcPts val="0"/>
              </a:spcAft>
              <a:buClr>
                <a:srgbClr val="000000"/>
              </a:buClr>
              <a:buSzPts val="2400"/>
              <a:buFont typeface="Arial"/>
              <a:buChar char="•"/>
              <a:defRPr b="0" i="0" sz="2400" u="none" cap="none" strike="noStrike">
                <a:solidFill>
                  <a:srgbClr val="000000"/>
                </a:solidFill>
                <a:latin typeface="Century Gothic"/>
                <a:ea typeface="Century Gothic"/>
                <a:cs typeface="Century Gothic"/>
                <a:sym typeface="Century Gothic"/>
              </a:defRPr>
            </a:lvl8pPr>
            <a:lvl9pPr indent="-381000" lvl="8" marL="4114800" marR="0" rtl="0" algn="l">
              <a:lnSpc>
                <a:spcPct val="100000"/>
              </a:lnSpc>
              <a:spcBef>
                <a:spcPts val="500"/>
              </a:spcBef>
              <a:spcAft>
                <a:spcPts val="0"/>
              </a:spcAft>
              <a:buClr>
                <a:srgbClr val="000000"/>
              </a:buClr>
              <a:buSzPts val="2400"/>
              <a:buFont typeface="Arial"/>
              <a:buChar char="•"/>
              <a:defRPr b="0" i="0" sz="2400" u="none" cap="none" strike="noStrike">
                <a:solidFill>
                  <a:srgbClr val="000000"/>
                </a:solidFill>
                <a:latin typeface="Century Gothic"/>
                <a:ea typeface="Century Gothic"/>
                <a:cs typeface="Century Gothic"/>
                <a:sym typeface="Century Gothic"/>
              </a:defRPr>
            </a:lvl9pPr>
          </a:lstStyle>
          <a:p/>
        </p:txBody>
      </p:sp>
      <p:sp>
        <p:nvSpPr>
          <p:cNvPr id="8" name="Google Shape;8;p12"/>
          <p:cNvSpPr txBox="1"/>
          <p:nvPr>
            <p:ph idx="12" type="sldNum"/>
          </p:nvPr>
        </p:nvSpPr>
        <p:spPr>
          <a:xfrm>
            <a:off x="8422818" y="4769564"/>
            <a:ext cx="263983" cy="26924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
          <p:cNvSpPr/>
          <p:nvPr/>
        </p:nvSpPr>
        <p:spPr>
          <a:xfrm>
            <a:off x="-1" y="3658296"/>
            <a:ext cx="9144001" cy="1639954"/>
          </a:xfrm>
          <a:prstGeom prst="rect">
            <a:avLst/>
          </a:prstGeom>
          <a:solidFill>
            <a:srgbClr val="4D4D4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 name="Google Shape;50;p1"/>
          <p:cNvSpPr/>
          <p:nvPr/>
        </p:nvSpPr>
        <p:spPr>
          <a:xfrm>
            <a:off x="0" y="0"/>
            <a:ext cx="9144001" cy="1397000"/>
          </a:xfrm>
          <a:prstGeom prst="rect">
            <a:avLst/>
          </a:prstGeom>
          <a:solidFill>
            <a:srgbClr val="76D5D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 name="Google Shape;51;p1"/>
          <p:cNvSpPr txBox="1"/>
          <p:nvPr/>
        </p:nvSpPr>
        <p:spPr>
          <a:xfrm>
            <a:off x="2617100" y="4613225"/>
            <a:ext cx="5068800" cy="4464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300"/>
              <a:buFont typeface="Arial"/>
              <a:buNone/>
            </a:pPr>
            <a:r>
              <a:rPr lang="en-US" sz="2300">
                <a:solidFill>
                  <a:schemeClr val="lt1"/>
                </a:solidFill>
              </a:rPr>
              <a:t>HOW DO WE CHOOSE A CAREER?</a:t>
            </a:r>
            <a:endParaRPr b="0" i="0" sz="2300" u="none" cap="none" strike="noStrike">
              <a:solidFill>
                <a:schemeClr val="lt1"/>
              </a:solidFill>
              <a:latin typeface="Arial"/>
              <a:ea typeface="Arial"/>
              <a:cs typeface="Arial"/>
              <a:sym typeface="Arial"/>
            </a:endParaRPr>
          </a:p>
        </p:txBody>
      </p:sp>
      <p:pic>
        <p:nvPicPr>
          <p:cNvPr descr="Picture 10" id="52" name="Google Shape;52;p1"/>
          <p:cNvPicPr preferRelativeResize="0"/>
          <p:nvPr/>
        </p:nvPicPr>
        <p:blipFill rotWithShape="1">
          <a:blip r:embed="rId3">
            <a:alphaModFix/>
          </a:blip>
          <a:srcRect b="0" l="0" r="0" t="0"/>
          <a:stretch/>
        </p:blipFill>
        <p:spPr>
          <a:xfrm rot="-339888">
            <a:off x="-332342" y="482121"/>
            <a:ext cx="9778535" cy="3657427"/>
          </a:xfrm>
          <a:prstGeom prst="rect">
            <a:avLst/>
          </a:prstGeom>
          <a:noFill/>
          <a:ln>
            <a:noFill/>
          </a:ln>
        </p:spPr>
      </p:pic>
      <p:sp>
        <p:nvSpPr>
          <p:cNvPr id="53" name="Google Shape;53;p1"/>
          <p:cNvSpPr txBox="1"/>
          <p:nvPr/>
        </p:nvSpPr>
        <p:spPr>
          <a:xfrm>
            <a:off x="6033950" y="3905225"/>
            <a:ext cx="2964300" cy="708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000"/>
              <a:buFont typeface="Arial"/>
              <a:buNone/>
            </a:pPr>
            <a:r>
              <a:rPr i="1" lang="en-US" sz="2000">
                <a:solidFill>
                  <a:srgbClr val="FFFFFF"/>
                </a:solidFill>
              </a:rPr>
              <a:t>  September </a:t>
            </a:r>
            <a:r>
              <a:rPr b="0" i="1" lang="en-US" sz="2000" u="none" cap="none" strike="noStrike">
                <a:solidFill>
                  <a:srgbClr val="FFFFFF"/>
                </a:solidFill>
                <a:latin typeface="Arial"/>
                <a:ea typeface="Arial"/>
                <a:cs typeface="Arial"/>
                <a:sym typeface="Arial"/>
              </a:rPr>
              <a:t> 2023 Webinar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0"/>
          <p:cNvSpPr txBox="1"/>
          <p:nvPr/>
        </p:nvSpPr>
        <p:spPr>
          <a:xfrm>
            <a:off x="318450" y="1585653"/>
            <a:ext cx="8520600" cy="1954800"/>
          </a:xfrm>
          <a:prstGeom prst="rect">
            <a:avLst/>
          </a:prstGeom>
          <a:noFill/>
          <a:ln>
            <a:noFill/>
          </a:ln>
        </p:spPr>
        <p:txBody>
          <a:bodyPr anchorCtr="0" anchor="t" bIns="45700" lIns="45700" spcFirstLastPara="1" rIns="45700" wrap="square" tIns="45700">
            <a:spAutoFit/>
          </a:bodyPr>
          <a:lstStyle/>
          <a:p>
            <a:pPr indent="-387350" lvl="0" marL="457200" marR="0" rtl="0" algn="l">
              <a:lnSpc>
                <a:spcPct val="100000"/>
              </a:lnSpc>
              <a:spcBef>
                <a:spcPts val="0"/>
              </a:spcBef>
              <a:spcAft>
                <a:spcPts val="0"/>
              </a:spcAft>
              <a:buClr>
                <a:srgbClr val="000000"/>
              </a:buClr>
              <a:buSzPts val="2500"/>
              <a:buFont typeface="Calibri"/>
              <a:buChar char="●"/>
            </a:pPr>
            <a:r>
              <a:rPr lang="en-US" sz="2500">
                <a:latin typeface="Calibri"/>
                <a:ea typeface="Calibri"/>
                <a:cs typeface="Calibri"/>
                <a:sym typeface="Calibri"/>
              </a:rPr>
              <a:t>Avoiding jobs in the communications field</a:t>
            </a:r>
            <a:endParaRPr sz="2500">
              <a:latin typeface="Calibri"/>
              <a:ea typeface="Calibri"/>
              <a:cs typeface="Calibri"/>
              <a:sym typeface="Calibri"/>
            </a:endParaRPr>
          </a:p>
          <a:p>
            <a:pPr indent="-387350" lvl="0" marL="457200" marR="0" rtl="0" algn="l">
              <a:lnSpc>
                <a:spcPct val="100000"/>
              </a:lnSpc>
              <a:spcBef>
                <a:spcPts val="0"/>
              </a:spcBef>
              <a:spcAft>
                <a:spcPts val="0"/>
              </a:spcAft>
              <a:buSzPts val="2500"/>
              <a:buFont typeface="Calibri"/>
              <a:buChar char="●"/>
            </a:pPr>
            <a:r>
              <a:rPr lang="en-US" sz="2500">
                <a:latin typeface="Calibri"/>
                <a:ea typeface="Calibri"/>
                <a:cs typeface="Calibri"/>
                <a:sym typeface="Calibri"/>
              </a:rPr>
              <a:t>Decreased chances of taking leadership roles in career fields</a:t>
            </a:r>
            <a:endParaRPr sz="2500">
              <a:latin typeface="Calibri"/>
              <a:ea typeface="Calibri"/>
              <a:cs typeface="Calibri"/>
              <a:sym typeface="Calibri"/>
            </a:endParaRPr>
          </a:p>
          <a:p>
            <a:pPr indent="-387350" lvl="0" marL="457200" marR="0" rtl="0" algn="l">
              <a:lnSpc>
                <a:spcPct val="100000"/>
              </a:lnSpc>
              <a:spcBef>
                <a:spcPts val="0"/>
              </a:spcBef>
              <a:spcAft>
                <a:spcPts val="0"/>
              </a:spcAft>
              <a:buSzPts val="2500"/>
              <a:buFont typeface="Calibri"/>
              <a:buChar char="●"/>
            </a:pPr>
            <a:r>
              <a:rPr lang="en-US" sz="2500">
                <a:latin typeface="Calibri"/>
                <a:ea typeface="Calibri"/>
                <a:cs typeface="Calibri"/>
                <a:sym typeface="Calibri"/>
              </a:rPr>
              <a:t>Fear of not being promoted or hired for a specific role</a:t>
            </a:r>
            <a:endParaRPr sz="2500">
              <a:latin typeface="Calibri"/>
              <a:ea typeface="Calibri"/>
              <a:cs typeface="Calibri"/>
              <a:sym typeface="Calibri"/>
            </a:endParaRPr>
          </a:p>
          <a:p>
            <a:pPr indent="-387350" lvl="0" marL="457200" marR="0" rtl="0" algn="l">
              <a:lnSpc>
                <a:spcPct val="100000"/>
              </a:lnSpc>
              <a:spcBef>
                <a:spcPts val="0"/>
              </a:spcBef>
              <a:spcAft>
                <a:spcPts val="0"/>
              </a:spcAft>
              <a:buSzPts val="2500"/>
              <a:buFont typeface="Calibri"/>
              <a:buChar char="●"/>
            </a:pPr>
            <a:r>
              <a:rPr lang="en-US" sz="2500">
                <a:latin typeface="Calibri"/>
                <a:ea typeface="Calibri"/>
                <a:cs typeface="Calibri"/>
                <a:sym typeface="Calibri"/>
              </a:rPr>
              <a:t>Decreased chances of taking on more challenges</a:t>
            </a:r>
            <a:endParaRPr sz="25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0" i="0" sz="2100" u="none" cap="none" strike="noStrike">
              <a:solidFill>
                <a:srgbClr val="000000"/>
              </a:solidFill>
              <a:latin typeface="Arial"/>
              <a:ea typeface="Arial"/>
              <a:cs typeface="Arial"/>
              <a:sym typeface="Arial"/>
            </a:endParaRPr>
          </a:p>
        </p:txBody>
      </p:sp>
      <p:sp>
        <p:nvSpPr>
          <p:cNvPr id="119" name="Google Shape;119;p10"/>
          <p:cNvSpPr txBox="1"/>
          <p:nvPr>
            <p:ph type="title"/>
          </p:nvPr>
        </p:nvSpPr>
        <p:spPr>
          <a:xfrm>
            <a:off x="457200" y="205978"/>
            <a:ext cx="8229600" cy="857251"/>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100000"/>
              </a:lnSpc>
              <a:spcBef>
                <a:spcPts val="0"/>
              </a:spcBef>
              <a:spcAft>
                <a:spcPts val="0"/>
              </a:spcAft>
              <a:buClr>
                <a:srgbClr val="000000"/>
              </a:buClr>
              <a:buSzPct val="100000"/>
              <a:buFont typeface="Arial"/>
              <a:buNone/>
            </a:pPr>
            <a:r>
              <a:rPr lang="en-US">
                <a:latin typeface="Arial"/>
                <a:ea typeface="Arial"/>
                <a:cs typeface="Arial"/>
                <a:sym typeface="Arial"/>
              </a:rPr>
              <a:t>HOW DOES STUTTERING IMPACT YOUR CHOICES?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2500"/>
                                        <p:tgtEl>
                                          <p:spTgt spid="118"/>
                                        </p:tgtEl>
                                        <p:attrNameLst>
                                          <p:attrName>ppt_w</p:attrName>
                                        </p:attrNameLst>
                                      </p:cBhvr>
                                      <p:tavLst>
                                        <p:tav fmla="" tm="0">
                                          <p:val>
                                            <p:strVal val="0"/>
                                          </p:val>
                                        </p:tav>
                                        <p:tav fmla="" tm="100000">
                                          <p:val>
                                            <p:strVal val="#ppt_w"/>
                                          </p:val>
                                        </p:tav>
                                      </p:tavLst>
                                    </p:anim>
                                    <p:anim calcmode="lin" valueType="num">
                                      <p:cBhvr additive="base">
                                        <p:cTn dur="2500"/>
                                        <p:tgtEl>
                                          <p:spTgt spid="1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e717922a24_0_0"/>
          <p:cNvSpPr txBox="1"/>
          <p:nvPr/>
        </p:nvSpPr>
        <p:spPr>
          <a:xfrm>
            <a:off x="318450" y="1585653"/>
            <a:ext cx="8520600" cy="2154900"/>
          </a:xfrm>
          <a:prstGeom prst="rect">
            <a:avLst/>
          </a:prstGeom>
          <a:noFill/>
          <a:ln>
            <a:noFill/>
          </a:ln>
        </p:spPr>
        <p:txBody>
          <a:bodyPr anchorCtr="0" anchor="t" bIns="45700" lIns="45700" spcFirstLastPara="1" rIns="45700" wrap="square" tIns="45700">
            <a:spAutoFit/>
          </a:bodyPr>
          <a:lstStyle/>
          <a:p>
            <a:pPr indent="0" lvl="0" marL="457200" marR="0" rtl="0" algn="l">
              <a:lnSpc>
                <a:spcPct val="100000"/>
              </a:lnSpc>
              <a:spcBef>
                <a:spcPts val="0"/>
              </a:spcBef>
              <a:spcAft>
                <a:spcPts val="0"/>
              </a:spcAft>
              <a:buNone/>
            </a:pPr>
            <a:r>
              <a:t/>
            </a:r>
            <a:endParaRPr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US" sz="2400">
                <a:latin typeface="Calibri"/>
                <a:ea typeface="Calibri"/>
                <a:cs typeface="Calibri"/>
                <a:sym typeface="Calibri"/>
              </a:rPr>
              <a:t>Affects directly a person’s academic choices and career prospects</a:t>
            </a:r>
            <a:endParaRPr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US" sz="2400">
                <a:latin typeface="Calibri"/>
                <a:ea typeface="Calibri"/>
                <a:cs typeface="Calibri"/>
                <a:sym typeface="Calibri"/>
              </a:rPr>
              <a:t>Fear of being seen as incompetent and having low self esteem</a:t>
            </a:r>
            <a:endParaRPr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US" sz="2400">
                <a:latin typeface="Calibri"/>
                <a:ea typeface="Calibri"/>
                <a:cs typeface="Calibri"/>
                <a:sym typeface="Calibri"/>
              </a:rPr>
              <a:t>Common stereotypes of being nervous, shy, and insecure</a:t>
            </a:r>
            <a:endParaRPr sz="24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1e717922a24_0_0"/>
          <p:cNvSpPr txBox="1"/>
          <p:nvPr>
            <p:ph type="title"/>
          </p:nvPr>
        </p:nvSpPr>
        <p:spPr>
          <a:xfrm>
            <a:off x="457200" y="205978"/>
            <a:ext cx="8229600" cy="8574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100000"/>
              </a:lnSpc>
              <a:spcBef>
                <a:spcPts val="0"/>
              </a:spcBef>
              <a:spcAft>
                <a:spcPts val="0"/>
              </a:spcAft>
              <a:buClr>
                <a:srgbClr val="000000"/>
              </a:buClr>
              <a:buSzPct val="100000"/>
              <a:buFont typeface="Arial"/>
              <a:buNone/>
            </a:pPr>
            <a:r>
              <a:rPr lang="en-US">
                <a:latin typeface="Arial"/>
                <a:ea typeface="Arial"/>
                <a:cs typeface="Arial"/>
                <a:sym typeface="Arial"/>
              </a:rPr>
              <a:t>HOW DOES STUTTERING IMPACT YOUR CHOICES?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2500"/>
                                        <p:tgtEl>
                                          <p:spTgt spid="124"/>
                                        </p:tgtEl>
                                        <p:attrNameLst>
                                          <p:attrName>ppt_w</p:attrName>
                                        </p:attrNameLst>
                                      </p:cBhvr>
                                      <p:tavLst>
                                        <p:tav fmla="" tm="0">
                                          <p:val>
                                            <p:strVal val="0"/>
                                          </p:val>
                                        </p:tav>
                                        <p:tav fmla="" tm="100000">
                                          <p:val>
                                            <p:strVal val="#ppt_w"/>
                                          </p:val>
                                        </p:tav>
                                      </p:tavLst>
                                    </p:anim>
                                    <p:anim calcmode="lin" valueType="num">
                                      <p:cBhvr additive="base">
                                        <p:cTn dur="2500"/>
                                        <p:tgtEl>
                                          <p:spTgt spid="1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7e2a67261a_0_16"/>
          <p:cNvSpPr txBox="1"/>
          <p:nvPr>
            <p:ph type="title"/>
          </p:nvPr>
        </p:nvSpPr>
        <p:spPr>
          <a:xfrm>
            <a:off x="457200" y="205978"/>
            <a:ext cx="8229600" cy="857400"/>
          </a:xfrm>
          <a:prstGeom prst="rect">
            <a:avLst/>
          </a:prstGeom>
        </p:spPr>
        <p:txBody>
          <a:bodyPr anchorCtr="0" anchor="ctr" bIns="45700" lIns="45700" spcFirstLastPara="1" rIns="45700" wrap="square" tIns="45700">
            <a:normAutofit/>
          </a:bodyPr>
          <a:lstStyle/>
          <a:p>
            <a:pPr indent="0" lvl="0" marL="0" rtl="0" algn="l">
              <a:spcBef>
                <a:spcPts val="0"/>
              </a:spcBef>
              <a:spcAft>
                <a:spcPts val="0"/>
              </a:spcAft>
              <a:buNone/>
            </a:pPr>
            <a:r>
              <a:rPr lang="en-US"/>
              <a:t>Q&amp;A time</a:t>
            </a:r>
            <a:endParaRPr/>
          </a:p>
        </p:txBody>
      </p:sp>
      <p:sp>
        <p:nvSpPr>
          <p:cNvPr id="131" name="Google Shape;131;g27e2a67261a_0_16"/>
          <p:cNvSpPr txBox="1"/>
          <p:nvPr>
            <p:ph idx="1" type="body"/>
          </p:nvPr>
        </p:nvSpPr>
        <p:spPr>
          <a:xfrm>
            <a:off x="457200" y="1200150"/>
            <a:ext cx="8229600" cy="3394500"/>
          </a:xfrm>
          <a:prstGeom prst="rect">
            <a:avLst/>
          </a:prstGeom>
        </p:spPr>
        <p:txBody>
          <a:bodyPr anchorCtr="0" anchor="t" bIns="45700" lIns="45700" spcFirstLastPara="1" rIns="45700" wrap="square" tIns="45700">
            <a:normAutofit/>
          </a:bodyPr>
          <a:lstStyle/>
          <a:p>
            <a:pPr indent="0" lvl="0" marL="0" rtl="0" algn="l">
              <a:spcBef>
                <a:spcPts val="500"/>
              </a:spcBef>
              <a:spcAft>
                <a:spcPts val="0"/>
              </a:spcAft>
              <a:buNone/>
            </a:pPr>
            <a:r>
              <a:rPr lang="en-US"/>
              <a:t>Let’s hear from our participants.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Picture 4" id="136" name="Google Shape;136;p11"/>
          <p:cNvPicPr preferRelativeResize="0"/>
          <p:nvPr/>
        </p:nvPicPr>
        <p:blipFill rotWithShape="1">
          <a:blip r:embed="rId3">
            <a:alphaModFix/>
          </a:blip>
          <a:srcRect b="0" l="0" r="0" t="0"/>
          <a:stretch/>
        </p:blipFill>
        <p:spPr>
          <a:xfrm>
            <a:off x="2837469" y="727238"/>
            <a:ext cx="3469062" cy="2890886"/>
          </a:xfrm>
          <a:prstGeom prst="rect">
            <a:avLst/>
          </a:prstGeom>
          <a:noFill/>
          <a:ln>
            <a:noFill/>
          </a:ln>
        </p:spPr>
      </p:pic>
      <p:sp>
        <p:nvSpPr>
          <p:cNvPr id="137" name="Google Shape;137;p11"/>
          <p:cNvSpPr/>
          <p:nvPr/>
        </p:nvSpPr>
        <p:spPr>
          <a:xfrm rot="152697">
            <a:off x="7381188" y="3720052"/>
            <a:ext cx="1762813" cy="1310326"/>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11"/>
          <p:cNvSpPr txBox="1"/>
          <p:nvPr/>
        </p:nvSpPr>
        <p:spPr>
          <a:xfrm>
            <a:off x="820149" y="3681550"/>
            <a:ext cx="72138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www.</a:t>
            </a:r>
            <a:r>
              <a:rPr b="1" i="0" lang="en-US" sz="3200" u="none" cap="none" strike="noStrike">
                <a:solidFill>
                  <a:srgbClr val="000000"/>
                </a:solidFill>
                <a:latin typeface="Arial"/>
                <a:ea typeface="Arial"/>
                <a:cs typeface="Arial"/>
                <a:sym typeface="Arial"/>
              </a:rPr>
              <a:t>WeStutter.org</a:t>
            </a:r>
            <a:r>
              <a:rPr b="0" i="0" lang="en-US" sz="3200" u="none" cap="none" strike="noStrike">
                <a:solidFill>
                  <a:srgbClr val="000000"/>
                </a:solidFill>
                <a:latin typeface="Arial"/>
                <a:ea typeface="Arial"/>
                <a:cs typeface="Arial"/>
                <a:sym typeface="Arial"/>
              </a:rPr>
              <a:t>/</a:t>
            </a:r>
            <a:r>
              <a:rPr b="0" i="1" lang="en-US" sz="3200" u="none" cap="none" strike="noStrike">
                <a:solidFill>
                  <a:srgbClr val="000000"/>
                </a:solidFill>
                <a:latin typeface="Arial"/>
                <a:ea typeface="Arial"/>
                <a:cs typeface="Arial"/>
                <a:sym typeface="Arial"/>
              </a:rPr>
              <a:t>CareerSuccess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3"/>
          <p:cNvSpPr/>
          <p:nvPr/>
        </p:nvSpPr>
        <p:spPr>
          <a:xfrm rot="152697">
            <a:off x="7318841" y="3720052"/>
            <a:ext cx="1762813" cy="1310326"/>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 name="Google Shape;59;p3"/>
          <p:cNvSpPr txBox="1"/>
          <p:nvPr/>
        </p:nvSpPr>
        <p:spPr>
          <a:xfrm>
            <a:off x="567646" y="694644"/>
            <a:ext cx="6764485" cy="3079140"/>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The </a:t>
            </a:r>
            <a:r>
              <a:rPr b="1" i="0" lang="en-US" sz="2400" u="none" cap="none" strike="noStrike">
                <a:solidFill>
                  <a:srgbClr val="000000"/>
                </a:solidFill>
                <a:latin typeface="Arial"/>
                <a:ea typeface="Arial"/>
                <a:cs typeface="Arial"/>
                <a:sym typeface="Arial"/>
              </a:rPr>
              <a:t>National Stuttering Association </a:t>
            </a:r>
            <a:r>
              <a:rPr b="0" i="0" lang="en-US" sz="2400" u="none" cap="none" strike="noStrike">
                <a:solidFill>
                  <a:srgbClr val="000000"/>
                </a:solidFill>
                <a:latin typeface="Arial"/>
                <a:ea typeface="Arial"/>
                <a:cs typeface="Arial"/>
                <a:sym typeface="Arial"/>
              </a:rPr>
              <a:t>(NSA)</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is a non-profit organization dedicated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to bringing hope and empowerment to adults and children who stutter, their families, and professionals, through support, education, advocacy, and research.</a:t>
            </a:r>
            <a:endParaRPr b="0" i="0" sz="1400" u="none" cap="none" strike="noStrike">
              <a:solidFill>
                <a:srgbClr val="000000"/>
              </a:solidFill>
              <a:latin typeface="Arial"/>
              <a:ea typeface="Arial"/>
              <a:cs typeface="Arial"/>
              <a:sym typeface="Arial"/>
            </a:endParaRPr>
          </a:p>
        </p:txBody>
      </p:sp>
      <p:sp>
        <p:nvSpPr>
          <p:cNvPr id="60" name="Google Shape;60;p3"/>
          <p:cNvSpPr txBox="1"/>
          <p:nvPr/>
        </p:nvSpPr>
        <p:spPr>
          <a:xfrm>
            <a:off x="-1" y="4217072"/>
            <a:ext cx="9144001" cy="48620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www.</a:t>
            </a:r>
            <a:r>
              <a:rPr b="1" i="0" lang="en-US" sz="2800" u="none" cap="none" strike="noStrike">
                <a:solidFill>
                  <a:srgbClr val="000000"/>
                </a:solidFill>
                <a:latin typeface="Arial"/>
                <a:ea typeface="Arial"/>
                <a:cs typeface="Arial"/>
                <a:sym typeface="Arial"/>
              </a:rPr>
              <a:t>WeStutte</a:t>
            </a:r>
            <a:r>
              <a:rPr b="0" i="0" lang="en-US" sz="2800" u="none" cap="none" strike="noStrike">
                <a:solidFill>
                  <a:srgbClr val="000000"/>
                </a:solidFill>
                <a:latin typeface="Arial"/>
                <a:ea typeface="Arial"/>
                <a:cs typeface="Arial"/>
                <a:sym typeface="Arial"/>
              </a:rPr>
              <a:t>r</a:t>
            </a:r>
            <a:r>
              <a:rPr b="0" i="0" lang="en-US" sz="2000" u="none" cap="none" strike="noStrike">
                <a:solidFill>
                  <a:srgbClr val="000000"/>
                </a:solidFill>
                <a:latin typeface="Arial"/>
                <a:ea typeface="Arial"/>
                <a:cs typeface="Arial"/>
                <a:sym typeface="Arial"/>
              </a:rPr>
              <a:t>.org</a:t>
            </a:r>
            <a:endParaRPr b="0" i="0" sz="1400" u="none" cap="none" strike="noStrike">
              <a:solidFill>
                <a:srgbClr val="000000"/>
              </a:solidFill>
              <a:latin typeface="Arial"/>
              <a:ea typeface="Arial"/>
              <a:cs typeface="Arial"/>
              <a:sym typeface="Arial"/>
            </a:endParaRPr>
          </a:p>
        </p:txBody>
      </p:sp>
      <p:pic>
        <p:nvPicPr>
          <p:cNvPr id="61" name="Google Shape;61;p3"/>
          <p:cNvPicPr preferRelativeResize="0"/>
          <p:nvPr/>
        </p:nvPicPr>
        <p:blipFill>
          <a:blip r:embed="rId3">
            <a:alphaModFix/>
          </a:blip>
          <a:stretch>
            <a:fillRect/>
          </a:stretch>
        </p:blipFill>
        <p:spPr>
          <a:xfrm>
            <a:off x="6653375" y="3334975"/>
            <a:ext cx="2490625" cy="1626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4"/>
          <p:cNvSpPr txBox="1"/>
          <p:nvPr/>
        </p:nvSpPr>
        <p:spPr>
          <a:xfrm>
            <a:off x="779317" y="734292"/>
            <a:ext cx="7585366" cy="2463072"/>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The </a:t>
            </a:r>
            <a:r>
              <a:rPr b="1" i="0" lang="en-US" sz="2300" u="none" cap="none" strike="noStrike">
                <a:solidFill>
                  <a:srgbClr val="000000"/>
                </a:solidFill>
                <a:latin typeface="Arial"/>
                <a:ea typeface="Arial"/>
                <a:cs typeface="Arial"/>
                <a:sym typeface="Arial"/>
              </a:rPr>
              <a:t>WE STUTTER @ WORK </a:t>
            </a:r>
            <a:r>
              <a:rPr b="0" i="0" lang="en-US" sz="2300" u="none" cap="none" strike="noStrike">
                <a:solidFill>
                  <a:srgbClr val="000000"/>
                </a:solidFill>
                <a:latin typeface="Arial"/>
                <a:ea typeface="Arial"/>
                <a:cs typeface="Arial"/>
                <a:sym typeface="Arial"/>
              </a:rPr>
              <a:t>program from the National Stuttering Association is all about helping people who stutter achieve career success through </a:t>
            </a:r>
            <a:r>
              <a:rPr b="1" i="0" lang="en-US" sz="2300" u="none" cap="none" strike="noStrike">
                <a:solidFill>
                  <a:srgbClr val="000000"/>
                </a:solidFill>
                <a:latin typeface="Arial"/>
                <a:ea typeface="Arial"/>
                <a:cs typeface="Arial"/>
                <a:sym typeface="Arial"/>
              </a:rPr>
              <a:t>Practice Online Job Interviews</a:t>
            </a:r>
            <a:r>
              <a:rPr b="0" i="0" lang="en-US" sz="2300" u="none" cap="none" strike="noStrike">
                <a:solidFill>
                  <a:srgbClr val="000000"/>
                </a:solidFill>
                <a:latin typeface="Arial"/>
                <a:ea typeface="Arial"/>
                <a:cs typeface="Arial"/>
                <a:sym typeface="Arial"/>
              </a:rPr>
              <a:t>, </a:t>
            </a:r>
            <a:r>
              <a:rPr b="1" i="0" lang="en-US" sz="2300" u="none" cap="none" strike="noStrike">
                <a:solidFill>
                  <a:srgbClr val="000000"/>
                </a:solidFill>
                <a:latin typeface="Arial"/>
                <a:ea typeface="Arial"/>
                <a:cs typeface="Arial"/>
                <a:sym typeface="Arial"/>
              </a:rPr>
              <a:t>Webinars</a:t>
            </a:r>
            <a:r>
              <a:rPr b="0" i="0" lang="en-US" sz="2300" u="none" cap="none" strike="noStrike">
                <a:solidFill>
                  <a:srgbClr val="000000"/>
                </a:solidFill>
                <a:latin typeface="Arial"/>
                <a:ea typeface="Arial"/>
                <a:cs typeface="Arial"/>
                <a:sym typeface="Arial"/>
              </a:rPr>
              <a:t>, </a:t>
            </a:r>
            <a:r>
              <a:rPr b="1" i="0" lang="en-US" sz="2300" u="none" cap="none" strike="noStrike">
                <a:solidFill>
                  <a:srgbClr val="000000"/>
                </a:solidFill>
                <a:latin typeface="Arial"/>
                <a:ea typeface="Arial"/>
                <a:cs typeface="Arial"/>
                <a:sym typeface="Arial"/>
              </a:rPr>
              <a:t>Career Profiles,</a:t>
            </a:r>
            <a:r>
              <a:rPr b="0" i="0" lang="en-US" sz="2300" u="none" cap="none" strike="noStrike">
                <a:solidFill>
                  <a:srgbClr val="000000"/>
                </a:solidFill>
                <a:latin typeface="Arial"/>
                <a:ea typeface="Arial"/>
                <a:cs typeface="Arial"/>
                <a:sym typeface="Arial"/>
              </a:rPr>
              <a:t> and </a:t>
            </a:r>
            <a:r>
              <a:rPr b="1" i="0" lang="en-US" sz="2300" u="none" cap="none" strike="noStrike">
                <a:solidFill>
                  <a:srgbClr val="000000"/>
                </a:solidFill>
                <a:latin typeface="Arial"/>
                <a:ea typeface="Arial"/>
                <a:cs typeface="Arial"/>
                <a:sym typeface="Arial"/>
              </a:rPr>
              <a:t>Employer Education</a:t>
            </a:r>
            <a:r>
              <a:rPr b="0" i="0" lang="en-US" sz="23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7" name="Google Shape;67;p4"/>
          <p:cNvSpPr txBox="1"/>
          <p:nvPr/>
        </p:nvSpPr>
        <p:spPr>
          <a:xfrm>
            <a:off x="-1" y="3683000"/>
            <a:ext cx="9144001" cy="48620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www.</a:t>
            </a:r>
            <a:r>
              <a:rPr b="1" i="0" lang="en-US" sz="2800" u="none" cap="none" strike="noStrike">
                <a:solidFill>
                  <a:srgbClr val="000000"/>
                </a:solidFill>
                <a:latin typeface="Arial"/>
                <a:ea typeface="Arial"/>
                <a:cs typeface="Arial"/>
                <a:sym typeface="Arial"/>
              </a:rPr>
              <a:t>WeStutte</a:t>
            </a:r>
            <a:r>
              <a:rPr b="0" i="0" lang="en-US" sz="2800" u="none" cap="none" strike="noStrike">
                <a:solidFill>
                  <a:srgbClr val="000000"/>
                </a:solidFill>
                <a:latin typeface="Arial"/>
                <a:ea typeface="Arial"/>
                <a:cs typeface="Arial"/>
                <a:sym typeface="Arial"/>
              </a:rPr>
              <a:t>r</a:t>
            </a:r>
            <a:r>
              <a:rPr b="0" i="0" lang="en-US" sz="2000" u="none" cap="none" strike="noStrike">
                <a:solidFill>
                  <a:srgbClr val="000000"/>
                </a:solidFill>
                <a:latin typeface="Arial"/>
                <a:ea typeface="Arial"/>
                <a:cs typeface="Arial"/>
                <a:sym typeface="Arial"/>
              </a:rPr>
              <a:t>.org/</a:t>
            </a:r>
            <a:r>
              <a:rPr b="1" i="0" lang="en-US" sz="2800" u="none" cap="none" strike="noStrike">
                <a:solidFill>
                  <a:srgbClr val="000000"/>
                </a:solidFill>
                <a:latin typeface="Arial"/>
                <a:ea typeface="Arial"/>
                <a:cs typeface="Arial"/>
                <a:sym typeface="Arial"/>
              </a:rPr>
              <a:t>CareerSuccess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type="title"/>
          </p:nvPr>
        </p:nvSpPr>
        <p:spPr>
          <a:xfrm>
            <a:off x="632709" y="494376"/>
            <a:ext cx="3008314" cy="871539"/>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rgbClr val="000000"/>
              </a:buClr>
              <a:buSzPts val="2000"/>
              <a:buFont typeface="Century Gothic"/>
              <a:buNone/>
            </a:pPr>
            <a:r>
              <a:rPr lang="en-US" sz="2000"/>
              <a:t>Webinar Guidelines</a:t>
            </a:r>
            <a:endParaRPr/>
          </a:p>
        </p:txBody>
      </p:sp>
      <p:sp>
        <p:nvSpPr>
          <p:cNvPr id="73" name="Google Shape;73;p5"/>
          <p:cNvSpPr txBox="1"/>
          <p:nvPr>
            <p:ph idx="1" type="body"/>
          </p:nvPr>
        </p:nvSpPr>
        <p:spPr>
          <a:xfrm>
            <a:off x="3575050" y="561953"/>
            <a:ext cx="5111750" cy="3203691"/>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0000"/>
              </a:buClr>
              <a:buSzPts val="3200"/>
              <a:buFont typeface="Arial"/>
              <a:buNone/>
            </a:pPr>
            <a:r>
              <a:t/>
            </a:r>
            <a:endParaRPr/>
          </a:p>
          <a:p>
            <a:pPr indent="0" lvl="0" marL="0" rtl="0" algn="l">
              <a:lnSpc>
                <a:spcPct val="100000"/>
              </a:lnSpc>
              <a:spcBef>
                <a:spcPts val="500"/>
              </a:spcBef>
              <a:spcAft>
                <a:spcPts val="0"/>
              </a:spcAft>
              <a:buClr>
                <a:srgbClr val="000000"/>
              </a:buClr>
              <a:buSzPts val="2016"/>
              <a:buFont typeface="Arial"/>
              <a:buNone/>
            </a:pPr>
            <a:r>
              <a:rPr lang="en-US" sz="2016">
                <a:latin typeface="Arial"/>
                <a:ea typeface="Arial"/>
                <a:cs typeface="Arial"/>
                <a:sym typeface="Arial"/>
              </a:rPr>
              <a:t>✅ Please stay </a:t>
            </a:r>
            <a:r>
              <a:rPr b="1" lang="en-US"/>
              <a:t>on mute</a:t>
            </a:r>
            <a:r>
              <a:rPr lang="en-US" sz="2016">
                <a:latin typeface="Arial"/>
                <a:ea typeface="Arial"/>
                <a:cs typeface="Arial"/>
                <a:sym typeface="Arial"/>
              </a:rPr>
              <a:t> during presentation</a:t>
            </a:r>
            <a:endParaRPr/>
          </a:p>
          <a:p>
            <a:pPr indent="0" lvl="0" marL="0" rtl="0" algn="l">
              <a:lnSpc>
                <a:spcPct val="100000"/>
              </a:lnSpc>
              <a:spcBef>
                <a:spcPts val="500"/>
              </a:spcBef>
              <a:spcAft>
                <a:spcPts val="0"/>
              </a:spcAft>
              <a:buClr>
                <a:srgbClr val="000000"/>
              </a:buClr>
              <a:buSzPts val="3200"/>
              <a:buFont typeface="Arial"/>
              <a:buNone/>
            </a:pPr>
            <a:r>
              <a:t/>
            </a:r>
            <a:endParaRPr/>
          </a:p>
          <a:p>
            <a:pPr indent="0" lvl="0" marL="0" rtl="0" algn="l">
              <a:lnSpc>
                <a:spcPct val="100000"/>
              </a:lnSpc>
              <a:spcBef>
                <a:spcPts val="500"/>
              </a:spcBef>
              <a:spcAft>
                <a:spcPts val="0"/>
              </a:spcAft>
              <a:buClr>
                <a:srgbClr val="000000"/>
              </a:buClr>
              <a:buSzPts val="1919"/>
              <a:buFont typeface="Arial"/>
              <a:buNone/>
            </a:pPr>
            <a:r>
              <a:rPr lang="en-US" sz="1919">
                <a:latin typeface="Arial"/>
                <a:ea typeface="Arial"/>
                <a:cs typeface="Arial"/>
                <a:sym typeface="Arial"/>
              </a:rPr>
              <a:t>✅ For questions/comments, please use the chat function</a:t>
            </a:r>
            <a:endParaRPr/>
          </a:p>
          <a:p>
            <a:pPr indent="0" lvl="0" marL="0" rtl="0" algn="l">
              <a:lnSpc>
                <a:spcPct val="100000"/>
              </a:lnSpc>
              <a:spcBef>
                <a:spcPts val="500"/>
              </a:spcBef>
              <a:spcAft>
                <a:spcPts val="0"/>
              </a:spcAft>
              <a:buClr>
                <a:srgbClr val="000000"/>
              </a:buClr>
              <a:buSzPts val="3200"/>
              <a:buFont typeface="Arial"/>
              <a:buNone/>
            </a:pPr>
            <a:r>
              <a:t/>
            </a:r>
            <a:endParaRPr/>
          </a:p>
          <a:p>
            <a:pPr indent="0" lvl="0" marL="0" rtl="0" algn="l">
              <a:lnSpc>
                <a:spcPct val="100000"/>
              </a:lnSpc>
              <a:spcBef>
                <a:spcPts val="500"/>
              </a:spcBef>
              <a:spcAft>
                <a:spcPts val="0"/>
              </a:spcAft>
              <a:buClr>
                <a:srgbClr val="000000"/>
              </a:buClr>
              <a:buSzPts val="1919"/>
              <a:buFont typeface="Arial"/>
              <a:buNone/>
            </a:pPr>
            <a:r>
              <a:rPr lang="en-US" sz="1919">
                <a:latin typeface="Arial"/>
                <a:ea typeface="Arial"/>
                <a:cs typeface="Arial"/>
                <a:sym typeface="Arial"/>
              </a:rPr>
              <a:t>✅ We will let you know when recording is available</a:t>
            </a:r>
            <a:endParaRPr/>
          </a:p>
        </p:txBody>
      </p:sp>
      <p:grpSp>
        <p:nvGrpSpPr>
          <p:cNvPr id="74" name="Google Shape;74;p5"/>
          <p:cNvGrpSpPr/>
          <p:nvPr/>
        </p:nvGrpSpPr>
        <p:grpSpPr>
          <a:xfrm>
            <a:off x="526919" y="1383889"/>
            <a:ext cx="2800145" cy="2787467"/>
            <a:chOff x="0" y="0"/>
            <a:chExt cx="2800144" cy="2787466"/>
          </a:xfrm>
        </p:grpSpPr>
        <p:pic>
          <p:nvPicPr>
            <p:cNvPr descr="41sv7v.jpg" id="75" name="Google Shape;75;p5"/>
            <p:cNvPicPr preferRelativeResize="0"/>
            <p:nvPr/>
          </p:nvPicPr>
          <p:blipFill rotWithShape="1">
            <a:blip r:embed="rId3">
              <a:alphaModFix/>
            </a:blip>
            <a:srcRect b="1478" l="0" r="0" t="1478"/>
            <a:stretch/>
          </p:blipFill>
          <p:spPr>
            <a:xfrm>
              <a:off x="0" y="0"/>
              <a:ext cx="2800144" cy="1949266"/>
            </a:xfrm>
            <a:prstGeom prst="rect">
              <a:avLst/>
            </a:prstGeom>
            <a:noFill/>
            <a:ln>
              <a:noFill/>
            </a:ln>
          </p:spPr>
        </p:pic>
        <p:sp>
          <p:nvSpPr>
            <p:cNvPr id="76" name="Google Shape;76;p5"/>
            <p:cNvSpPr/>
            <p:nvPr/>
          </p:nvSpPr>
          <p:spPr>
            <a:xfrm>
              <a:off x="0" y="2025465"/>
              <a:ext cx="2800144" cy="762001"/>
            </a:xfrm>
            <a:prstGeom prst="rect">
              <a:avLst/>
            </a:prstGeom>
            <a:noFill/>
            <a:ln>
              <a:noFill/>
            </a:ln>
          </p:spPr>
          <p:txBody>
            <a:bodyPr anchorCtr="0" anchor="t" bIns="76200" lIns="76200" spcFirstLastPara="1" rIns="76200" wrap="square" tIns="76200">
              <a:noAutofit/>
            </a:bodyPr>
            <a:lstStyle/>
            <a:p>
              <a:pPr indent="0" lvl="0" marL="0" marR="0" rtl="0" algn="l">
                <a:lnSpc>
                  <a:spcPct val="100000"/>
                </a:lnSpc>
                <a:spcBef>
                  <a:spcPts val="0"/>
                </a:spcBef>
                <a:spcAft>
                  <a:spcPts val="0"/>
                </a:spcAft>
                <a:buClr>
                  <a:srgbClr val="000000"/>
                </a:buClr>
                <a:buSzPts val="1300"/>
                <a:buFont typeface="Century Gothic"/>
                <a:buNone/>
              </a:pPr>
              <a:r>
                <a:rPr b="1" i="1" lang="en-US" sz="1300" u="none" cap="none" strike="noStrike">
                  <a:solidFill>
                    <a:srgbClr val="000000"/>
                  </a:solidFill>
                  <a:latin typeface="Century Gothic"/>
                  <a:ea typeface="Century Gothic"/>
                  <a:cs typeface="Century Gothic"/>
                  <a:sym typeface="Century Gothic"/>
                </a:rPr>
                <a:t>Please be respectful to ensure that we all have the best experience possible!</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3">
                                            <p:txEl>
                                              <p:pRg end="0" st="0"/>
                                            </p:txEl>
                                          </p:spTgt>
                                        </p:tgtEl>
                                        <p:attrNameLst>
                                          <p:attrName>style.visibility</p:attrName>
                                        </p:attrNameLst>
                                      </p:cBhvr>
                                      <p:to>
                                        <p:strVal val="visible"/>
                                      </p:to>
                                    </p:set>
                                    <p:anim calcmode="lin" valueType="num">
                                      <p:cBhvr additive="base">
                                        <p:cTn dur="1000"/>
                                        <p:tgtEl>
                                          <p:spTgt spid="7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3">
                                            <p:txEl>
                                              <p:pRg end="1" st="1"/>
                                            </p:txEl>
                                          </p:spTgt>
                                        </p:tgtEl>
                                        <p:attrNameLst>
                                          <p:attrName>style.visibility</p:attrName>
                                        </p:attrNameLst>
                                      </p:cBhvr>
                                      <p:to>
                                        <p:strVal val="visible"/>
                                      </p:to>
                                    </p:set>
                                    <p:anim calcmode="lin" valueType="num">
                                      <p:cBhvr additive="base">
                                        <p:cTn dur="1000"/>
                                        <p:tgtEl>
                                          <p:spTgt spid="7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3">
                                            <p:txEl>
                                              <p:pRg end="2" st="2"/>
                                            </p:txEl>
                                          </p:spTgt>
                                        </p:tgtEl>
                                        <p:attrNameLst>
                                          <p:attrName>style.visibility</p:attrName>
                                        </p:attrNameLst>
                                      </p:cBhvr>
                                      <p:to>
                                        <p:strVal val="visible"/>
                                      </p:to>
                                    </p:set>
                                    <p:anim calcmode="lin" valueType="num">
                                      <p:cBhvr additive="base">
                                        <p:cTn dur="1000"/>
                                        <p:tgtEl>
                                          <p:spTgt spid="7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3">
                                            <p:txEl>
                                              <p:pRg end="3" st="3"/>
                                            </p:txEl>
                                          </p:spTgt>
                                        </p:tgtEl>
                                        <p:attrNameLst>
                                          <p:attrName>style.visibility</p:attrName>
                                        </p:attrNameLst>
                                      </p:cBhvr>
                                      <p:to>
                                        <p:strVal val="visible"/>
                                      </p:to>
                                    </p:set>
                                    <p:anim calcmode="lin" valueType="num">
                                      <p:cBhvr additive="base">
                                        <p:cTn dur="1000"/>
                                        <p:tgtEl>
                                          <p:spTgt spid="7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3">
                                            <p:txEl>
                                              <p:pRg end="4" st="4"/>
                                            </p:txEl>
                                          </p:spTgt>
                                        </p:tgtEl>
                                        <p:attrNameLst>
                                          <p:attrName>style.visibility</p:attrName>
                                        </p:attrNameLst>
                                      </p:cBhvr>
                                      <p:to>
                                        <p:strVal val="visible"/>
                                      </p:to>
                                    </p:set>
                                    <p:anim calcmode="lin" valueType="num">
                                      <p:cBhvr additive="base">
                                        <p:cTn dur="1000"/>
                                        <p:tgtEl>
                                          <p:spTgt spid="7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3">
                                            <p:txEl>
                                              <p:pRg end="5" st="5"/>
                                            </p:txEl>
                                          </p:spTgt>
                                        </p:tgtEl>
                                        <p:attrNameLst>
                                          <p:attrName>style.visibility</p:attrName>
                                        </p:attrNameLst>
                                      </p:cBhvr>
                                      <p:to>
                                        <p:strVal val="visible"/>
                                      </p:to>
                                    </p:set>
                                    <p:anim calcmode="lin" valueType="num">
                                      <p:cBhvr additive="base">
                                        <p:cTn dur="1000"/>
                                        <p:tgtEl>
                                          <p:spTgt spid="73">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ph type="title"/>
          </p:nvPr>
        </p:nvSpPr>
        <p:spPr>
          <a:xfrm>
            <a:off x="457200" y="205978"/>
            <a:ext cx="8229600" cy="857251"/>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000000"/>
              </a:buClr>
              <a:buSzPts val="4000"/>
              <a:buFont typeface="Arial"/>
              <a:buNone/>
            </a:pPr>
            <a:r>
              <a:rPr lang="en-US">
                <a:latin typeface="Arial"/>
                <a:ea typeface="Arial"/>
                <a:cs typeface="Arial"/>
                <a:sym typeface="Arial"/>
                <a:extLst>
                  <a:ext uri="http://customooxmlschemas.google.com/">
                    <go:slidesCustomData xmlns:go="http://customooxmlschemas.google.com/" textRoundtripDataId="0"/>
                  </a:ext>
                </a:extLst>
              </a:rPr>
              <a:t>Webinar Host</a:t>
            </a:r>
            <a:endParaRPr/>
          </a:p>
        </p:txBody>
      </p:sp>
      <p:sp>
        <p:nvSpPr>
          <p:cNvPr id="82" name="Google Shape;82;p2"/>
          <p:cNvSpPr txBox="1"/>
          <p:nvPr/>
        </p:nvSpPr>
        <p:spPr>
          <a:xfrm>
            <a:off x="3061969" y="3826375"/>
            <a:ext cx="2479800" cy="384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US" sz="1900"/>
              <a:t>Anabel Augustin</a:t>
            </a:r>
            <a:endParaRPr b="1" i="0" sz="1900" u="none" cap="none" strike="noStrike">
              <a:solidFill>
                <a:srgbClr val="000000"/>
              </a:solidFill>
              <a:latin typeface="Arial"/>
              <a:ea typeface="Arial"/>
              <a:cs typeface="Arial"/>
              <a:sym typeface="Arial"/>
            </a:endParaRPr>
          </a:p>
        </p:txBody>
      </p:sp>
      <p:sp>
        <p:nvSpPr>
          <p:cNvPr id="83" name="Google Shape;83;p2"/>
          <p:cNvSpPr txBox="1"/>
          <p:nvPr/>
        </p:nvSpPr>
        <p:spPr>
          <a:xfrm>
            <a:off x="5386913" y="4037282"/>
            <a:ext cx="1780800" cy="29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300" u="none" cap="none" strike="noStrike">
              <a:solidFill>
                <a:srgbClr val="000000"/>
              </a:solidFill>
              <a:latin typeface="Arial"/>
              <a:ea typeface="Arial"/>
              <a:cs typeface="Arial"/>
              <a:sym typeface="Arial"/>
            </a:endParaRPr>
          </a:p>
        </p:txBody>
      </p:sp>
      <p:sp>
        <p:nvSpPr>
          <p:cNvPr descr="PAMELA MERTZ" id="84" name="Google Shape;84;p2"/>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descr="PAMELA MERTZ" id="85" name="Google Shape;85;p2"/>
          <p:cNvSpPr/>
          <p:nvPr/>
        </p:nvSpPr>
        <p:spPr>
          <a:xfrm>
            <a:off x="4572000" y="25717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86" name="Google Shape;86;p2"/>
          <p:cNvPicPr preferRelativeResize="0"/>
          <p:nvPr/>
        </p:nvPicPr>
        <p:blipFill>
          <a:blip r:embed="rId3">
            <a:alphaModFix/>
          </a:blip>
          <a:stretch>
            <a:fillRect/>
          </a:stretch>
        </p:blipFill>
        <p:spPr>
          <a:xfrm>
            <a:off x="2027025" y="1321074"/>
            <a:ext cx="4749123" cy="2413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7e2a67261a_0_1"/>
          <p:cNvSpPr txBox="1"/>
          <p:nvPr>
            <p:ph type="title"/>
          </p:nvPr>
        </p:nvSpPr>
        <p:spPr>
          <a:xfrm>
            <a:off x="398625" y="-61222"/>
            <a:ext cx="8229600" cy="857400"/>
          </a:xfrm>
          <a:prstGeom prst="rect">
            <a:avLst/>
          </a:prstGeom>
        </p:spPr>
        <p:txBody>
          <a:bodyPr anchorCtr="0" anchor="ctr" bIns="45700" lIns="45700" spcFirstLastPara="1" rIns="45700" wrap="square" tIns="45700">
            <a:normAutofit/>
          </a:bodyPr>
          <a:lstStyle/>
          <a:p>
            <a:pPr indent="0" lvl="0" marL="0" rtl="0" algn="l">
              <a:spcBef>
                <a:spcPts val="0"/>
              </a:spcBef>
              <a:spcAft>
                <a:spcPts val="0"/>
              </a:spcAft>
              <a:buNone/>
            </a:pPr>
            <a:r>
              <a:rPr lang="en-US"/>
              <a:t>            Webinar Participants</a:t>
            </a:r>
            <a:endParaRPr/>
          </a:p>
        </p:txBody>
      </p:sp>
      <p:sp>
        <p:nvSpPr>
          <p:cNvPr id="92" name="Google Shape;92;g27e2a67261a_0_1"/>
          <p:cNvSpPr txBox="1"/>
          <p:nvPr>
            <p:ph idx="1" type="body"/>
          </p:nvPr>
        </p:nvSpPr>
        <p:spPr>
          <a:xfrm>
            <a:off x="211050" y="2155250"/>
            <a:ext cx="3760800" cy="2832000"/>
          </a:xfrm>
          <a:prstGeom prst="rect">
            <a:avLst/>
          </a:prstGeom>
        </p:spPr>
        <p:txBody>
          <a:bodyPr anchorCtr="0" anchor="t" bIns="45700" lIns="45700" spcFirstLastPara="1" rIns="45700" wrap="square" tIns="45700">
            <a:normAutofit/>
          </a:bodyPr>
          <a:lstStyle/>
          <a:p>
            <a:pPr indent="0" lvl="0" marL="0" rtl="0" algn="l">
              <a:spcBef>
                <a:spcPts val="500"/>
              </a:spcBef>
              <a:spcAft>
                <a:spcPts val="0"/>
              </a:spcAft>
              <a:buNone/>
            </a:pPr>
            <a:r>
              <a:rPr lang="en-US" sz="2100"/>
              <a:t>    </a:t>
            </a:r>
            <a:endParaRPr sz="2100"/>
          </a:p>
          <a:p>
            <a:pPr indent="0" lvl="0" marL="0" rtl="0" algn="l">
              <a:spcBef>
                <a:spcPts val="500"/>
              </a:spcBef>
              <a:spcAft>
                <a:spcPts val="0"/>
              </a:spcAft>
              <a:buNone/>
            </a:pPr>
            <a:r>
              <a:rPr lang="en-US" sz="2100"/>
              <a:t>Ashleigh Givens</a:t>
            </a:r>
            <a:endParaRPr sz="2100"/>
          </a:p>
          <a:p>
            <a:pPr indent="0" lvl="0" marL="0" rtl="0" algn="l">
              <a:spcBef>
                <a:spcPts val="500"/>
              </a:spcBef>
              <a:spcAft>
                <a:spcPts val="0"/>
              </a:spcAft>
              <a:buNone/>
            </a:pPr>
            <a:r>
              <a:rPr b="1" lang="en-US" sz="1300"/>
              <a:t>Fashion photographer, creative director, and multimedia artist currently residing in Detroit Michigan. Ashleigh is a recent graduate of the college for creative studies, and is currently freelancing for political campaigns, fashion startups, and modeling agencies. Ashleigh likes to stay active in the NSA community being a former member of TAC and currently is on the DEI committee.</a:t>
            </a:r>
            <a:endParaRPr b="1" sz="1300"/>
          </a:p>
        </p:txBody>
      </p:sp>
      <p:sp>
        <p:nvSpPr>
          <p:cNvPr id="93" name="Google Shape;93;g27e2a67261a_0_1"/>
          <p:cNvSpPr txBox="1"/>
          <p:nvPr/>
        </p:nvSpPr>
        <p:spPr>
          <a:xfrm>
            <a:off x="4089025" y="2292200"/>
            <a:ext cx="4803600" cy="335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Century Gothic"/>
                <a:ea typeface="Century Gothic"/>
                <a:cs typeface="Century Gothic"/>
                <a:sym typeface="Century Gothic"/>
              </a:rPr>
              <a:t>                 Ben North</a:t>
            </a:r>
            <a:endParaRPr sz="2100">
              <a:latin typeface="Century Gothic"/>
              <a:ea typeface="Century Gothic"/>
              <a:cs typeface="Century Gothic"/>
              <a:sym typeface="Century Gothic"/>
            </a:endParaRPr>
          </a:p>
          <a:p>
            <a:pPr indent="0" lvl="0" marL="0" rtl="0" algn="l">
              <a:spcBef>
                <a:spcPts val="0"/>
              </a:spcBef>
              <a:spcAft>
                <a:spcPts val="0"/>
              </a:spcAft>
              <a:buNone/>
            </a:pPr>
            <a:r>
              <a:rPr b="1" lang="en-US" sz="1300">
                <a:latin typeface="Century Gothic"/>
                <a:ea typeface="Century Gothic"/>
                <a:cs typeface="Century Gothic"/>
                <a:sym typeface="Century Gothic"/>
              </a:rPr>
              <a:t>An associate attorney and Title IX advisor at Binnall Law Group in Alexandria, Virginia. Ben has represented students and faculty in state and federal litigation, and also </a:t>
            </a:r>
            <a:r>
              <a:rPr b="1" lang="en-US" sz="1300">
                <a:latin typeface="Century Gothic"/>
                <a:ea typeface="Century Gothic"/>
                <a:cs typeface="Century Gothic"/>
                <a:sym typeface="Century Gothic"/>
              </a:rPr>
              <a:t>within</a:t>
            </a:r>
            <a:r>
              <a:rPr b="1" lang="en-US" sz="1300">
                <a:latin typeface="Century Gothic"/>
                <a:ea typeface="Century Gothic"/>
                <a:cs typeface="Century Gothic"/>
                <a:sym typeface="Century Gothic"/>
              </a:rPr>
              <a:t> the Title IX process at private and public K-12 schools and universities. Ben has argued cases before numerous state and federal courts, the United States District court for the Western District of Virginia, Virginia and Louisiana state courts, and the United States District Court for the District of Maryland. Ben is a member of the </a:t>
            </a:r>
            <a:endParaRPr b="1" sz="1300">
              <a:latin typeface="Century Gothic"/>
              <a:ea typeface="Century Gothic"/>
              <a:cs typeface="Century Gothic"/>
              <a:sym typeface="Century Gothic"/>
            </a:endParaRPr>
          </a:p>
          <a:p>
            <a:pPr indent="0" lvl="0" marL="0" rtl="0" algn="l">
              <a:spcBef>
                <a:spcPts val="0"/>
              </a:spcBef>
              <a:spcAft>
                <a:spcPts val="0"/>
              </a:spcAft>
              <a:buNone/>
            </a:pPr>
            <a:r>
              <a:rPr b="1" lang="en-US" sz="1300">
                <a:latin typeface="Century Gothic"/>
                <a:ea typeface="Century Gothic"/>
                <a:cs typeface="Century Gothic"/>
                <a:sym typeface="Century Gothic"/>
              </a:rPr>
              <a:t>NSA and currently serves as the NSA Young Adult Committee Chair.</a:t>
            </a:r>
            <a:endParaRPr b="1" sz="13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a:p>
            <a:pPr indent="0" lvl="0" marL="0" rtl="0" algn="l">
              <a:spcBef>
                <a:spcPts val="0"/>
              </a:spcBef>
              <a:spcAft>
                <a:spcPts val="0"/>
              </a:spcAft>
              <a:buNone/>
            </a:pPr>
            <a:r>
              <a:t/>
            </a:r>
            <a:endParaRPr sz="2100">
              <a:latin typeface="Century Gothic"/>
              <a:ea typeface="Century Gothic"/>
              <a:cs typeface="Century Gothic"/>
              <a:sym typeface="Century Gothic"/>
            </a:endParaRPr>
          </a:p>
        </p:txBody>
      </p:sp>
      <p:pic>
        <p:nvPicPr>
          <p:cNvPr id="94" name="Google Shape;94;g27e2a67261a_0_1"/>
          <p:cNvPicPr preferRelativeResize="0"/>
          <p:nvPr/>
        </p:nvPicPr>
        <p:blipFill>
          <a:blip r:embed="rId3">
            <a:alphaModFix/>
          </a:blip>
          <a:stretch>
            <a:fillRect/>
          </a:stretch>
        </p:blipFill>
        <p:spPr>
          <a:xfrm>
            <a:off x="398625" y="667300"/>
            <a:ext cx="2335850" cy="1898600"/>
          </a:xfrm>
          <a:prstGeom prst="rect">
            <a:avLst/>
          </a:prstGeom>
          <a:noFill/>
          <a:ln>
            <a:noFill/>
          </a:ln>
        </p:spPr>
      </p:pic>
      <p:pic>
        <p:nvPicPr>
          <p:cNvPr id="95" name="Google Shape;95;g27e2a67261a_0_1"/>
          <p:cNvPicPr preferRelativeResize="0"/>
          <p:nvPr/>
        </p:nvPicPr>
        <p:blipFill>
          <a:blip r:embed="rId4">
            <a:alphaModFix/>
          </a:blip>
          <a:stretch>
            <a:fillRect/>
          </a:stretch>
        </p:blipFill>
        <p:spPr>
          <a:xfrm>
            <a:off x="4792000" y="667300"/>
            <a:ext cx="2610454" cy="1756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type="title"/>
          </p:nvPr>
        </p:nvSpPr>
        <p:spPr>
          <a:xfrm>
            <a:off x="457200" y="205978"/>
            <a:ext cx="8229600" cy="857400"/>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100000"/>
              </a:lnSpc>
              <a:spcBef>
                <a:spcPts val="0"/>
              </a:spcBef>
              <a:spcAft>
                <a:spcPts val="0"/>
              </a:spcAft>
              <a:buClr>
                <a:srgbClr val="000000"/>
              </a:buClr>
              <a:buSzPct val="100000"/>
              <a:buFont typeface="Arial"/>
              <a:buNone/>
            </a:pPr>
            <a:r>
              <a:rPr lang="en-US"/>
              <a:t>HOW DO YOU CHOOSE A CAREER?</a:t>
            </a:r>
            <a:endParaRPr/>
          </a:p>
        </p:txBody>
      </p:sp>
      <p:sp>
        <p:nvSpPr>
          <p:cNvPr id="101" name="Google Shape;101;p6"/>
          <p:cNvSpPr txBox="1"/>
          <p:nvPr>
            <p:ph idx="1" type="body"/>
          </p:nvPr>
        </p:nvSpPr>
        <p:spPr>
          <a:xfrm>
            <a:off x="457200" y="1200150"/>
            <a:ext cx="8229600" cy="3394500"/>
          </a:xfrm>
          <a:prstGeom prst="rect">
            <a:avLst/>
          </a:prstGeom>
          <a:noFill/>
          <a:ln>
            <a:noFill/>
          </a:ln>
        </p:spPr>
        <p:txBody>
          <a:bodyPr anchorCtr="0" anchor="t" bIns="45700" lIns="45700" spcFirstLastPara="1" rIns="45700" wrap="square" tIns="45700">
            <a:normAutofit lnSpcReduction="10000"/>
          </a:bodyPr>
          <a:lstStyle/>
          <a:p>
            <a:pPr indent="-330200" lvl="0" marL="457200" rtl="0" algn="l">
              <a:lnSpc>
                <a:spcPct val="100000"/>
              </a:lnSpc>
              <a:spcBef>
                <a:spcPts val="0"/>
              </a:spcBef>
              <a:spcAft>
                <a:spcPts val="0"/>
              </a:spcAft>
              <a:buClr>
                <a:srgbClr val="000000"/>
              </a:buClr>
              <a:buSzPts val="1600"/>
              <a:buFont typeface="Arial"/>
              <a:buChar char="•"/>
            </a:pPr>
            <a:r>
              <a:rPr lang="en-US" sz="1600"/>
              <a:t>Your passion &amp; skills- what do you love to do? what inspires you? what are you good at?</a:t>
            </a:r>
            <a:endParaRPr sz="1600"/>
          </a:p>
          <a:p>
            <a:pPr indent="0" lvl="0" marL="457200" rtl="0" algn="l">
              <a:lnSpc>
                <a:spcPct val="100000"/>
              </a:lnSpc>
              <a:spcBef>
                <a:spcPts val="0"/>
              </a:spcBef>
              <a:spcAft>
                <a:spcPts val="0"/>
              </a:spcAft>
              <a:buNone/>
            </a:pPr>
            <a:r>
              <a:t/>
            </a:r>
            <a:endParaRPr sz="1600"/>
          </a:p>
          <a:p>
            <a:pPr indent="-330200" lvl="0" marL="457200" rtl="0" algn="l">
              <a:lnSpc>
                <a:spcPct val="100000"/>
              </a:lnSpc>
              <a:spcBef>
                <a:spcPts val="0"/>
              </a:spcBef>
              <a:spcAft>
                <a:spcPts val="0"/>
              </a:spcAft>
              <a:buSzPts val="1600"/>
              <a:buChar char="•"/>
            </a:pPr>
            <a:r>
              <a:rPr lang="en-US" sz="1600">
                <a:solidFill>
                  <a:schemeClr val="dk1"/>
                </a:solidFill>
              </a:rPr>
              <a:t>Your Goals- what do you want out of your career the most? what is important to you in a career (salary/benefits/growth opportunities)?</a:t>
            </a:r>
            <a:endParaRPr sz="1600">
              <a:solidFill>
                <a:schemeClr val="dk1"/>
              </a:solidFill>
            </a:endParaRPr>
          </a:p>
          <a:p>
            <a:pPr indent="0" lvl="0" marL="457200" rtl="0" algn="l">
              <a:lnSpc>
                <a:spcPct val="100000"/>
              </a:lnSpc>
              <a:spcBef>
                <a:spcPts val="0"/>
              </a:spcBef>
              <a:spcAft>
                <a:spcPts val="0"/>
              </a:spcAft>
              <a:buNone/>
            </a:pPr>
            <a:r>
              <a:t/>
            </a:r>
            <a:endParaRPr sz="1600">
              <a:solidFill>
                <a:schemeClr val="dk1"/>
              </a:solidFill>
            </a:endParaRPr>
          </a:p>
          <a:p>
            <a:pPr indent="-330200" lvl="0" marL="457200" rtl="0" algn="l">
              <a:lnSpc>
                <a:spcPct val="100000"/>
              </a:lnSpc>
              <a:spcBef>
                <a:spcPts val="0"/>
              </a:spcBef>
              <a:spcAft>
                <a:spcPts val="0"/>
              </a:spcAft>
              <a:buSzPts val="1600"/>
              <a:buChar char="•"/>
            </a:pPr>
            <a:r>
              <a:rPr lang="en-US" sz="1600">
                <a:solidFill>
                  <a:schemeClr val="dk1"/>
                </a:solidFill>
              </a:rPr>
              <a:t>Talk to family members/friends/professionals in various career fields- get different opinions about pro/cons of different jobs, search job requirements, and make a list of careers to explore. </a:t>
            </a:r>
            <a:endParaRPr sz="1600">
              <a:solidFill>
                <a:schemeClr val="dk1"/>
              </a:solidFill>
            </a:endParaRPr>
          </a:p>
          <a:p>
            <a:pPr indent="0" lvl="0" marL="0" rtl="0" algn="l">
              <a:lnSpc>
                <a:spcPct val="100000"/>
              </a:lnSpc>
              <a:spcBef>
                <a:spcPts val="0"/>
              </a:spcBef>
              <a:spcAft>
                <a:spcPts val="0"/>
              </a:spcAft>
              <a:buNone/>
            </a:pPr>
            <a:r>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Assess yourself- self assessment tools/ career tests/personality assessment test as an indicator of what career field could be a good fit. </a:t>
            </a:r>
            <a:endParaRPr sz="1600">
              <a:solidFill>
                <a:schemeClr val="dk1"/>
              </a:solidFill>
            </a:endParaRPr>
          </a:p>
          <a:p>
            <a:pPr indent="0" lvl="0" marL="457200" rtl="0" algn="l">
              <a:lnSpc>
                <a:spcPct val="100000"/>
              </a:lnSpc>
              <a:spcBef>
                <a:spcPts val="0"/>
              </a:spcBef>
              <a:spcAft>
                <a:spcPts val="0"/>
              </a:spcAft>
              <a:buNone/>
            </a:pPr>
            <a:r>
              <a:t/>
            </a:r>
            <a:endParaRPr sz="1600">
              <a:solidFill>
                <a:schemeClr val="dk1"/>
              </a:solidFill>
            </a:endParaRPr>
          </a:p>
          <a:p>
            <a:pPr indent="0" lvl="0" marL="457200" rtl="0" algn="l">
              <a:lnSpc>
                <a:spcPct val="100000"/>
              </a:lnSpc>
              <a:spcBef>
                <a:spcPts val="0"/>
              </a:spcBef>
              <a:spcAft>
                <a:spcPts val="0"/>
              </a:spcAft>
              <a:buNone/>
            </a:pPr>
            <a:r>
              <a:t/>
            </a:r>
            <a:endParaRPr sz="1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27e2a67261a_0_11"/>
          <p:cNvSpPr txBox="1"/>
          <p:nvPr>
            <p:ph type="title"/>
          </p:nvPr>
        </p:nvSpPr>
        <p:spPr>
          <a:xfrm>
            <a:off x="457200" y="205978"/>
            <a:ext cx="8229600" cy="857400"/>
          </a:xfrm>
          <a:prstGeom prst="rect">
            <a:avLst/>
          </a:prstGeom>
        </p:spPr>
        <p:txBody>
          <a:bodyPr anchorCtr="0" anchor="ctr" bIns="45700" lIns="45700" spcFirstLastPara="1" rIns="45700" wrap="square" tIns="45700">
            <a:normAutofit fontScale="90000"/>
          </a:bodyPr>
          <a:lstStyle/>
          <a:p>
            <a:pPr indent="0" lvl="0" marL="0" rtl="0" algn="l">
              <a:spcBef>
                <a:spcPts val="0"/>
              </a:spcBef>
              <a:spcAft>
                <a:spcPts val="0"/>
              </a:spcAft>
              <a:buNone/>
            </a:pPr>
            <a:r>
              <a:rPr lang="en-US"/>
              <a:t>HOW DO YOU EXPLORE A CAREER?</a:t>
            </a:r>
            <a:endParaRPr/>
          </a:p>
        </p:txBody>
      </p:sp>
      <p:sp>
        <p:nvSpPr>
          <p:cNvPr id="107" name="Google Shape;107;g27e2a67261a_0_11"/>
          <p:cNvSpPr txBox="1"/>
          <p:nvPr>
            <p:ph idx="1" type="body"/>
          </p:nvPr>
        </p:nvSpPr>
        <p:spPr>
          <a:xfrm>
            <a:off x="457200" y="1200150"/>
            <a:ext cx="8229600" cy="3394500"/>
          </a:xfrm>
          <a:prstGeom prst="rect">
            <a:avLst/>
          </a:prstGeom>
        </p:spPr>
        <p:txBody>
          <a:bodyPr anchorCtr="0" anchor="t" bIns="45700" lIns="45700" spcFirstLastPara="1" rIns="45700" wrap="square" tIns="45700">
            <a:normAutofit/>
          </a:bodyPr>
          <a:lstStyle/>
          <a:p>
            <a:pPr indent="-342900" lvl="0" marL="457200" rtl="0" algn="l">
              <a:spcBef>
                <a:spcPts val="500"/>
              </a:spcBef>
              <a:spcAft>
                <a:spcPts val="0"/>
              </a:spcAft>
              <a:buSzPts val="1800"/>
              <a:buChar char="-"/>
            </a:pPr>
            <a:r>
              <a:rPr lang="en-US"/>
              <a:t>Career fairs in the community or at a college </a:t>
            </a:r>
            <a:endParaRPr/>
          </a:p>
          <a:p>
            <a:pPr indent="-342900" lvl="0" marL="457200" rtl="0" algn="l">
              <a:spcBef>
                <a:spcPts val="0"/>
              </a:spcBef>
              <a:spcAft>
                <a:spcPts val="0"/>
              </a:spcAft>
              <a:buSzPts val="1800"/>
              <a:buChar char="-"/>
            </a:pPr>
            <a:r>
              <a:rPr lang="en-US"/>
              <a:t>Complete self assessment tests/personality tests</a:t>
            </a:r>
            <a:endParaRPr/>
          </a:p>
          <a:p>
            <a:pPr indent="-342900" lvl="0" marL="457200" rtl="0" algn="l">
              <a:spcBef>
                <a:spcPts val="0"/>
              </a:spcBef>
              <a:spcAft>
                <a:spcPts val="0"/>
              </a:spcAft>
              <a:buSzPts val="1800"/>
              <a:buChar char="-"/>
            </a:pPr>
            <a:r>
              <a:rPr lang="en-US"/>
              <a:t>Paid/unpaid internships </a:t>
            </a:r>
            <a:endParaRPr/>
          </a:p>
          <a:p>
            <a:pPr indent="-342900" lvl="0" marL="457200" rtl="0" algn="l">
              <a:spcBef>
                <a:spcPts val="0"/>
              </a:spcBef>
              <a:spcAft>
                <a:spcPts val="0"/>
              </a:spcAft>
              <a:buSzPts val="1800"/>
              <a:buChar char="-"/>
            </a:pPr>
            <a:r>
              <a:rPr lang="en-US"/>
              <a:t>Make a list of </a:t>
            </a:r>
            <a:r>
              <a:rPr lang="en-US"/>
              <a:t>transferable</a:t>
            </a:r>
            <a:r>
              <a:rPr lang="en-US"/>
              <a:t> skills </a:t>
            </a:r>
            <a:endParaRPr/>
          </a:p>
          <a:p>
            <a:pPr indent="-342900" lvl="0" marL="457200" rtl="0" algn="l">
              <a:spcBef>
                <a:spcPts val="0"/>
              </a:spcBef>
              <a:spcAft>
                <a:spcPts val="0"/>
              </a:spcAft>
              <a:buSzPts val="1800"/>
              <a:buChar char="-"/>
            </a:pPr>
            <a:r>
              <a:rPr lang="en-US"/>
              <a:t>Research career options</a:t>
            </a:r>
            <a:endParaRPr/>
          </a:p>
          <a:p>
            <a:pPr indent="-342900" lvl="0" marL="457200" rtl="0" algn="l">
              <a:spcBef>
                <a:spcPts val="0"/>
              </a:spcBef>
              <a:spcAft>
                <a:spcPts val="0"/>
              </a:spcAft>
              <a:buSzPts val="1800"/>
              <a:buChar char="-"/>
            </a:pPr>
            <a:r>
              <a:rPr lang="en-US"/>
              <a:t>Have informational interviews with parents/other family members, friends or professionals</a:t>
            </a:r>
            <a:endParaRPr/>
          </a:p>
          <a:p>
            <a:pPr indent="0" lvl="0" marL="457200" rtl="0" algn="l">
              <a:spcBef>
                <a:spcPts val="5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7e2a67261a_0_6"/>
          <p:cNvSpPr txBox="1"/>
          <p:nvPr>
            <p:ph type="title"/>
          </p:nvPr>
        </p:nvSpPr>
        <p:spPr>
          <a:xfrm>
            <a:off x="457200" y="358278"/>
            <a:ext cx="8229600" cy="857400"/>
          </a:xfrm>
          <a:prstGeom prst="rect">
            <a:avLst/>
          </a:prstGeom>
        </p:spPr>
        <p:txBody>
          <a:bodyPr anchorCtr="0" anchor="ctr" bIns="45700" lIns="45700" spcFirstLastPara="1" rIns="45700" wrap="square" tIns="45700">
            <a:normAutofit fontScale="90000"/>
          </a:bodyPr>
          <a:lstStyle/>
          <a:p>
            <a:pPr indent="0" lvl="0" marL="0" rtl="0" algn="l">
              <a:spcBef>
                <a:spcPts val="0"/>
              </a:spcBef>
              <a:spcAft>
                <a:spcPts val="0"/>
              </a:spcAft>
              <a:buNone/>
            </a:pPr>
            <a:r>
              <a:rPr lang="en-US"/>
              <a:t>HOW DOES STUTTERING AFFECT CHOOOSING A CAREER?</a:t>
            </a:r>
            <a:endParaRPr/>
          </a:p>
        </p:txBody>
      </p:sp>
      <p:sp>
        <p:nvSpPr>
          <p:cNvPr id="113" name="Google Shape;113;g27e2a67261a_0_6"/>
          <p:cNvSpPr txBox="1"/>
          <p:nvPr>
            <p:ph idx="1" type="body"/>
          </p:nvPr>
        </p:nvSpPr>
        <p:spPr>
          <a:xfrm>
            <a:off x="457200" y="1317325"/>
            <a:ext cx="8229600" cy="3394500"/>
          </a:xfrm>
          <a:prstGeom prst="rect">
            <a:avLst/>
          </a:prstGeom>
        </p:spPr>
        <p:txBody>
          <a:bodyPr anchorCtr="0" anchor="t" bIns="45700" lIns="45700" spcFirstLastPara="1" rIns="45700" wrap="square" tIns="45700">
            <a:normAutofit/>
          </a:bodyPr>
          <a:lstStyle/>
          <a:p>
            <a:pPr indent="-342900" lvl="0" marL="457200" rtl="0" algn="l">
              <a:spcBef>
                <a:spcPts val="500"/>
              </a:spcBef>
              <a:spcAft>
                <a:spcPts val="0"/>
              </a:spcAft>
              <a:buSzPts val="1800"/>
              <a:buChar char="-"/>
            </a:pPr>
            <a:r>
              <a:rPr lang="en-US"/>
              <a:t>Holding back due to fear of being judged. </a:t>
            </a:r>
            <a:endParaRPr/>
          </a:p>
          <a:p>
            <a:pPr indent="0" lvl="0" marL="457200" rtl="0" algn="l">
              <a:spcBef>
                <a:spcPts val="500"/>
              </a:spcBef>
              <a:spcAft>
                <a:spcPts val="0"/>
              </a:spcAft>
              <a:buNone/>
            </a:pPr>
            <a:r>
              <a:t/>
            </a:r>
            <a:endParaRPr/>
          </a:p>
          <a:p>
            <a:pPr indent="-342900" lvl="0" marL="457200" rtl="0" algn="l">
              <a:spcBef>
                <a:spcPts val="500"/>
              </a:spcBef>
              <a:spcAft>
                <a:spcPts val="0"/>
              </a:spcAft>
              <a:buSzPts val="1800"/>
              <a:buChar char="-"/>
            </a:pPr>
            <a:r>
              <a:rPr lang="en-US"/>
              <a:t>Fear of not being successful in our career fields. </a:t>
            </a:r>
            <a:endParaRPr/>
          </a:p>
          <a:p>
            <a:pPr indent="0" lvl="0" marL="0" rtl="0" algn="l">
              <a:spcBef>
                <a:spcPts val="500"/>
              </a:spcBef>
              <a:spcAft>
                <a:spcPts val="0"/>
              </a:spcAft>
              <a:buNone/>
            </a:pPr>
            <a:r>
              <a:t/>
            </a:r>
            <a:endParaRPr/>
          </a:p>
          <a:p>
            <a:pPr indent="-342900" lvl="0" marL="457200" rtl="0" algn="l">
              <a:spcBef>
                <a:spcPts val="500"/>
              </a:spcBef>
              <a:spcAft>
                <a:spcPts val="0"/>
              </a:spcAft>
              <a:buSzPts val="1800"/>
              <a:buChar char="-"/>
            </a:pPr>
            <a:r>
              <a:rPr lang="en-US"/>
              <a:t>Fear of not being able to demonstrate being confidence and </a:t>
            </a:r>
            <a:r>
              <a:rPr lang="en-US"/>
              <a:t>competence</a:t>
            </a:r>
            <a:r>
              <a:rPr lang="en-US"/>
              <a:t> for the job.</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 Ontiveros</dc:creator>
</cp:coreProperties>
</file>